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9" r:id="rId2"/>
    <p:sldId id="318" r:id="rId3"/>
    <p:sldId id="319" r:id="rId4"/>
    <p:sldId id="317" r:id="rId5"/>
    <p:sldId id="264" r:id="rId6"/>
    <p:sldId id="305" r:id="rId7"/>
    <p:sldId id="265" r:id="rId8"/>
    <p:sldId id="266" r:id="rId9"/>
    <p:sldId id="267" r:id="rId10"/>
    <p:sldId id="306" r:id="rId11"/>
    <p:sldId id="268" r:id="rId12"/>
    <p:sldId id="304" r:id="rId13"/>
    <p:sldId id="258" r:id="rId14"/>
    <p:sldId id="269" r:id="rId15"/>
    <p:sldId id="307" r:id="rId16"/>
    <p:sldId id="270" r:id="rId17"/>
    <p:sldId id="271" r:id="rId18"/>
    <p:sldId id="272" r:id="rId19"/>
    <p:sldId id="273" r:id="rId20"/>
    <p:sldId id="257" r:id="rId21"/>
    <p:sldId id="274" r:id="rId22"/>
    <p:sldId id="275" r:id="rId23"/>
    <p:sldId id="276" r:id="rId24"/>
    <p:sldId id="277" r:id="rId25"/>
    <p:sldId id="278" r:id="rId26"/>
    <p:sldId id="260" r:id="rId27"/>
    <p:sldId id="308" r:id="rId28"/>
    <p:sldId id="309" r:id="rId29"/>
    <p:sldId id="279" r:id="rId30"/>
    <p:sldId id="280" r:id="rId31"/>
    <p:sldId id="281" r:id="rId32"/>
    <p:sldId id="282" r:id="rId33"/>
    <p:sldId id="310" r:id="rId34"/>
    <p:sldId id="311" r:id="rId35"/>
    <p:sldId id="312" r:id="rId36"/>
    <p:sldId id="283" r:id="rId37"/>
    <p:sldId id="256" r:id="rId38"/>
    <p:sldId id="284" r:id="rId39"/>
    <p:sldId id="313" r:id="rId40"/>
    <p:sldId id="285" r:id="rId41"/>
    <p:sldId id="286" r:id="rId42"/>
    <p:sldId id="287" r:id="rId43"/>
    <p:sldId id="288" r:id="rId44"/>
    <p:sldId id="314" r:id="rId45"/>
    <p:sldId id="261" r:id="rId46"/>
    <p:sldId id="289" r:id="rId47"/>
    <p:sldId id="290" r:id="rId48"/>
    <p:sldId id="315" r:id="rId49"/>
    <p:sldId id="291" r:id="rId50"/>
    <p:sldId id="292" r:id="rId51"/>
    <p:sldId id="262" r:id="rId52"/>
    <p:sldId id="293" r:id="rId53"/>
    <p:sldId id="294" r:id="rId54"/>
    <p:sldId id="295" r:id="rId55"/>
    <p:sldId id="296" r:id="rId56"/>
    <p:sldId id="297" r:id="rId57"/>
    <p:sldId id="298" r:id="rId58"/>
    <p:sldId id="263" r:id="rId59"/>
    <p:sldId id="299" r:id="rId60"/>
    <p:sldId id="300" r:id="rId61"/>
    <p:sldId id="301" r:id="rId62"/>
    <p:sldId id="302" r:id="rId63"/>
    <p:sldId id="316" r:id="rId64"/>
    <p:sldId id="303"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D7C3BA1E-09C7-49BB-8DA0-17FF2BBCA0F7}">
          <p14:sldIdLst>
            <p14:sldId id="259"/>
            <p14:sldId id="318"/>
            <p14:sldId id="319"/>
            <p14:sldId id="317"/>
            <p14:sldId id="264"/>
            <p14:sldId id="305"/>
            <p14:sldId id="265"/>
            <p14:sldId id="266"/>
            <p14:sldId id="267"/>
            <p14:sldId id="306"/>
            <p14:sldId id="268"/>
            <p14:sldId id="304"/>
          </p14:sldIdLst>
        </p14:section>
        <p14:section name="Day 2" id="{59F28DFC-142C-48D3-B6BE-182156CE398A}">
          <p14:sldIdLst>
            <p14:sldId id="258"/>
            <p14:sldId id="269"/>
            <p14:sldId id="307"/>
            <p14:sldId id="270"/>
            <p14:sldId id="271"/>
            <p14:sldId id="272"/>
            <p14:sldId id="273"/>
            <p14:sldId id="257"/>
            <p14:sldId id="274"/>
            <p14:sldId id="275"/>
            <p14:sldId id="276"/>
            <p14:sldId id="277"/>
            <p14:sldId id="278"/>
          </p14:sldIdLst>
        </p14:section>
        <p14:section name="Day 3" id="{E29BC4D4-093D-4227-86CB-BB01EE2B64CB}">
          <p14:sldIdLst>
            <p14:sldId id="260"/>
            <p14:sldId id="308"/>
            <p14:sldId id="309"/>
            <p14:sldId id="279"/>
            <p14:sldId id="280"/>
            <p14:sldId id="281"/>
            <p14:sldId id="282"/>
            <p14:sldId id="310"/>
            <p14:sldId id="311"/>
            <p14:sldId id="312"/>
            <p14:sldId id="283"/>
            <p14:sldId id="256"/>
            <p14:sldId id="284"/>
            <p14:sldId id="313"/>
            <p14:sldId id="285"/>
          </p14:sldIdLst>
        </p14:section>
        <p14:section name="Day 4" id="{DE29D6C9-A1E6-499B-B67A-EF0B2096A994}">
          <p14:sldIdLst>
            <p14:sldId id="286"/>
            <p14:sldId id="287"/>
            <p14:sldId id="288"/>
            <p14:sldId id="314"/>
            <p14:sldId id="261"/>
            <p14:sldId id="289"/>
            <p14:sldId id="290"/>
            <p14:sldId id="315"/>
            <p14:sldId id="291"/>
            <p14:sldId id="292"/>
          </p14:sldIdLst>
        </p14:section>
        <p14:section name="Day 5" id="{C34B9589-1193-4982-BC55-39D2EF691C9D}">
          <p14:sldIdLst>
            <p14:sldId id="262"/>
            <p14:sldId id="293"/>
            <p14:sldId id="294"/>
            <p14:sldId id="295"/>
            <p14:sldId id="296"/>
            <p14:sldId id="297"/>
            <p14:sldId id="298"/>
            <p14:sldId id="263"/>
            <p14:sldId id="299"/>
            <p14:sldId id="300"/>
            <p14:sldId id="301"/>
            <p14:sldId id="302"/>
            <p14:sldId id="316"/>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CEB6"/>
    <a:srgbClr val="B37105"/>
    <a:srgbClr val="FDE5BD"/>
    <a:srgbClr val="FFFFFF"/>
    <a:srgbClr val="04C6E0"/>
    <a:srgbClr val="8BF4F9"/>
    <a:srgbClr val="B7EEFF"/>
    <a:srgbClr val="65DAFF"/>
    <a:srgbClr val="0000EE"/>
    <a:srgbClr val="000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4660"/>
  </p:normalViewPr>
  <p:slideViewPr>
    <p:cSldViewPr snapToGrid="0">
      <p:cViewPr varScale="1">
        <p:scale>
          <a:sx n="75" d="100"/>
          <a:sy n="75" d="100"/>
        </p:scale>
        <p:origin x="62"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557" name="Group 1556"/>
          <p:cNvGrpSpPr/>
          <p:nvPr userDrawn="1"/>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userDrawn="1"/>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userDrawn="1"/>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userDrawn="1"/>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userDrawn="1"/>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userDrawn="1"/>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userDrawn="1"/>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userDrawn="1"/>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userDrawn="1"/>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userDrawn="1"/>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userDrawn="1"/>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userDrawn="1"/>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userDrawn="1"/>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userDrawn="1"/>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userDrawn="1"/>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userDrawn="1"/>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userDrawn="1"/>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userDrawn="1"/>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userDrawn="1"/>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userDrawn="1"/>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userDrawn="1"/>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userDrawn="1"/>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userDrawn="1"/>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userDrawn="1"/>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userDrawn="1"/>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userDrawn="1"/>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userDrawn="1"/>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userDrawn="1"/>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userDrawn="1"/>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userDrawn="1"/>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userDrawn="1"/>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userDrawn="1"/>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userDrawn="1"/>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userDrawn="1"/>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userDrawn="1"/>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userDrawn="1"/>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userDrawn="1"/>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userDrawn="1"/>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userDrawn="1"/>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userDrawn="1"/>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userDrawn="1"/>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userDrawn="1"/>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userDrawn="1"/>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userDrawn="1"/>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userDrawn="1"/>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userDrawn="1"/>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userDrawn="1"/>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userDrawn="1"/>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userDrawn="1"/>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userDrawn="1"/>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userDrawn="1"/>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userDrawn="1"/>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userDrawn="1"/>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userDrawn="1"/>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userDrawn="1"/>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userDrawn="1"/>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userDrawn="1"/>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userDrawn="1"/>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userDrawn="1"/>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userDrawn="1"/>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userDrawn="1"/>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userDrawn="1"/>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userDrawn="1"/>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userDrawn="1"/>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userDrawn="1"/>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userDrawn="1"/>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userDrawn="1"/>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userDrawn="1"/>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userDrawn="1"/>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userDrawn="1"/>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userDrawn="1"/>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userDrawn="1"/>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userDrawn="1"/>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userDrawn="1"/>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userDrawn="1"/>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userDrawn="1"/>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userDrawn="1"/>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userDrawn="1"/>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userDrawn="1"/>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userDrawn="1"/>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userDrawn="1"/>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userDrawn="1"/>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userDrawn="1"/>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userDrawn="1"/>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userDrawn="1"/>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userDrawn="1"/>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userDrawn="1"/>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userDrawn="1"/>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userDrawn="1"/>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userDrawn="1"/>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userDrawn="1"/>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userDrawn="1"/>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userDrawn="1"/>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userDrawn="1"/>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userDrawn="1"/>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userDrawn="1"/>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userDrawn="1"/>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userDrawn="1"/>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userDrawn="1"/>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userDrawn="1"/>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userDrawn="1"/>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userDrawn="1"/>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userDrawn="1"/>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userDrawn="1"/>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userDrawn="1"/>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userDrawn="1"/>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userDrawn="1"/>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userDrawn="1"/>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userDrawn="1"/>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userDrawn="1"/>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userDrawn="1"/>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userDrawn="1"/>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userDrawn="1"/>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userDrawn="1"/>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userDrawn="1"/>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userDrawn="1"/>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userDrawn="1"/>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userDrawn="1"/>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userDrawn="1"/>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userDrawn="1"/>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userDrawn="1"/>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userDrawn="1"/>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userDrawn="1"/>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userDrawn="1"/>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userDrawn="1"/>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userDrawn="1"/>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userDrawn="1"/>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userDrawn="1"/>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userDrawn="1"/>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userDrawn="1"/>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userDrawn="1"/>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userDrawn="1"/>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userDrawn="1"/>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userDrawn="1"/>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userDrawn="1"/>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userDrawn="1"/>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userDrawn="1"/>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userDrawn="1"/>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userDrawn="1"/>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userDrawn="1"/>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userDrawn="1"/>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userDrawn="1"/>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userDrawn="1"/>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userDrawn="1"/>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userDrawn="1"/>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userDrawn="1"/>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userDrawn="1"/>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userDrawn="1"/>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userDrawn="1"/>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userDrawn="1"/>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userDrawn="1"/>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userDrawn="1"/>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userDrawn="1"/>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userDrawn="1"/>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userDrawn="1"/>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userDrawn="1"/>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userDrawn="1"/>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userDrawn="1"/>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userDrawn="1"/>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userDrawn="1"/>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userDrawn="1"/>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userDrawn="1"/>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userDrawn="1"/>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userDrawn="1"/>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userDrawn="1"/>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userDrawn="1"/>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userDrawn="1"/>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userDrawn="1"/>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userDrawn="1"/>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userDrawn="1"/>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userDrawn="1"/>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userDrawn="1"/>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userDrawn="1"/>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userDrawn="1"/>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userDrawn="1"/>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userDrawn="1"/>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userDrawn="1"/>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userDrawn="1"/>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userDrawn="1"/>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userDrawn="1"/>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userDrawn="1"/>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userDrawn="1"/>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userDrawn="1"/>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userDrawn="1"/>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userDrawn="1"/>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userDrawn="1"/>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userDrawn="1"/>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userDrawn="1"/>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userDrawn="1"/>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userDrawn="1"/>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userDrawn="1"/>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userDrawn="1"/>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userDrawn="1"/>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userDrawn="1"/>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userDrawn="1"/>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userDrawn="1"/>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userDrawn="1"/>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userDrawn="1"/>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userDrawn="1"/>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userDrawn="1"/>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userDrawn="1"/>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userDrawn="1"/>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userDrawn="1"/>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userDrawn="1"/>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userDrawn="1"/>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userDrawn="1"/>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userDrawn="1"/>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userDrawn="1"/>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userDrawn="1"/>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userDrawn="1"/>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userDrawn="1"/>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userDrawn="1"/>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userDrawn="1"/>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userDrawn="1"/>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userDrawn="1"/>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userDrawn="1"/>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userDrawn="1"/>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userDrawn="1"/>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userDrawn="1"/>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userDrawn="1"/>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userDrawn="1"/>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userDrawn="1"/>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userDrawn="1"/>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userDrawn="1"/>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userDrawn="1"/>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userDrawn="1"/>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userDrawn="1"/>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userDrawn="1"/>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userDrawn="1"/>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userDrawn="1"/>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userDrawn="1"/>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userDrawn="1"/>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userDrawn="1"/>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userDrawn="1"/>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userDrawn="1"/>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userDrawn="1"/>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userDrawn="1"/>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userDrawn="1"/>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userDrawn="1"/>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userDrawn="1"/>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userDrawn="1"/>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userDrawn="1"/>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userDrawn="1"/>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userDrawn="1"/>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userDrawn="1"/>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userDrawn="1"/>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userDrawn="1"/>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userDrawn="1"/>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userDrawn="1"/>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userDrawn="1"/>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userDrawn="1"/>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userDrawn="1"/>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userDrawn="1"/>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userDrawn="1"/>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userDrawn="1"/>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userDrawn="1"/>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userDrawn="1"/>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userDrawn="1"/>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userDrawn="1"/>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userDrawn="1"/>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userDrawn="1"/>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userDrawn="1"/>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userDrawn="1"/>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userDrawn="1"/>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userDrawn="1"/>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userDrawn="1"/>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userDrawn="1"/>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userDrawn="1"/>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userDrawn="1"/>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userDrawn="1"/>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userDrawn="1"/>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userDrawn="1"/>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userDrawn="1"/>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userDrawn="1"/>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userDrawn="1"/>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userDrawn="1"/>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userDrawn="1"/>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userDrawn="1"/>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userDrawn="1"/>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userDrawn="1"/>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userDrawn="1"/>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userDrawn="1"/>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userDrawn="1"/>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userDrawn="1"/>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userDrawn="1"/>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userDrawn="1"/>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userDrawn="1"/>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userDrawn="1"/>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userDrawn="1"/>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userDrawn="1"/>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userDrawn="1"/>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userDrawn="1"/>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userDrawn="1"/>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userDrawn="1"/>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userDrawn="1"/>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userDrawn="1"/>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userDrawn="1"/>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userDrawn="1"/>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userDrawn="1"/>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userDrawn="1"/>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userDrawn="1"/>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userDrawn="1"/>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userDrawn="1"/>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userDrawn="1"/>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userDrawn="1"/>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userDrawn="1"/>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userDrawn="1"/>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userDrawn="1"/>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userDrawn="1"/>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userDrawn="1"/>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userDrawn="1"/>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userDrawn="1"/>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userDrawn="1"/>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userDrawn="1"/>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userDrawn="1"/>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userDrawn="1"/>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userDrawn="1"/>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userDrawn="1"/>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userDrawn="1"/>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userDrawn="1"/>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userDrawn="1"/>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userDrawn="1"/>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userDrawn="1"/>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userDrawn="1"/>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userDrawn="1"/>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userDrawn="1"/>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userDrawn="1"/>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userDrawn="1"/>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userDrawn="1"/>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userDrawn="1"/>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userDrawn="1"/>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userDrawn="1"/>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userDrawn="1"/>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userDrawn="1"/>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userDrawn="1"/>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userDrawn="1"/>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userDrawn="1"/>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userDrawn="1"/>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userDrawn="1"/>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userDrawn="1"/>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userDrawn="1"/>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userDrawn="1"/>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userDrawn="1"/>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userDrawn="1"/>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userDrawn="1"/>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userDrawn="1"/>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userDrawn="1"/>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userDrawn="1"/>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userDrawn="1"/>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userDrawn="1"/>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userDrawn="1"/>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userDrawn="1"/>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userDrawn="1"/>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userDrawn="1"/>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userDrawn="1"/>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userDrawn="1"/>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userDrawn="1"/>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userDrawn="1"/>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userDrawn="1"/>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userDrawn="1"/>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userDrawn="1"/>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userDrawn="1"/>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userDrawn="1"/>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userDrawn="1"/>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userDrawn="1"/>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userDrawn="1"/>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userDrawn="1"/>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userDrawn="1"/>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userDrawn="1"/>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userDrawn="1"/>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userDrawn="1"/>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userDrawn="1"/>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userDrawn="1"/>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userDrawn="1"/>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userDrawn="1"/>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userDrawn="1"/>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userDrawn="1"/>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userDrawn="1"/>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userDrawn="1"/>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userDrawn="1"/>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userDrawn="1"/>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userDrawn="1"/>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userDrawn="1"/>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userDrawn="1"/>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userDrawn="1"/>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userDrawn="1"/>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userDrawn="1"/>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userDrawn="1"/>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userDrawn="1"/>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userDrawn="1"/>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userDrawn="1"/>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userDrawn="1"/>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userDrawn="1"/>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userDrawn="1"/>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userDrawn="1"/>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userDrawn="1"/>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userDrawn="1"/>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userDrawn="1"/>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userDrawn="1"/>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userDrawn="1"/>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userDrawn="1"/>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userDrawn="1"/>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userDrawn="1"/>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userDrawn="1"/>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userDrawn="1"/>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userDrawn="1"/>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userDrawn="1"/>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userDrawn="1"/>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userDrawn="1"/>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userDrawn="1"/>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userDrawn="1"/>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userDrawn="1"/>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userDrawn="1"/>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userDrawn="1"/>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userDrawn="1"/>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userDrawn="1"/>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userDrawn="1"/>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userDrawn="1"/>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userDrawn="1"/>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userDrawn="1"/>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userDrawn="1"/>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userDrawn="1"/>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userDrawn="1"/>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userDrawn="1"/>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userDrawn="1"/>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userDrawn="1"/>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userDrawn="1"/>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userDrawn="1"/>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userDrawn="1"/>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userDrawn="1"/>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userDrawn="1"/>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userDrawn="1"/>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userDrawn="1"/>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userDrawn="1"/>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userDrawn="1"/>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userDrawn="1"/>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userDrawn="1"/>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pPr/>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userDrawn="1"/>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5" name="Rectangle 372">
            <a:extLst>
              <a:ext uri="{FF2B5EF4-FFF2-40B4-BE49-F238E27FC236}">
                <a16:creationId xmlns:a16="http://schemas.microsoft.com/office/drawing/2014/main" id="{F87B6779-FFC2-4FD3-A1FA-87CCFBE1CB53}"/>
              </a:ext>
            </a:extLst>
          </p:cNvPr>
          <p:cNvSpPr/>
          <p:nvPr userDrawn="1"/>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692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32950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2B6EDFF-9557-458A-B1FD-8AC7F5CBAD6E}" type="slidenum">
              <a:rPr lang="en-ZA" smtClean="0"/>
              <a:t>‹#›</a:t>
            </a:fld>
            <a:endParaRPr lang="en-ZA"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509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72628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62B6EDFF-9557-458A-B1FD-8AC7F5CBAD6E}" type="slidenum">
              <a:rPr lang="en-ZA" smtClean="0"/>
              <a:t>‹#›</a:t>
            </a:fld>
            <a:endParaRPr lang="en-ZA"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99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307928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257121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237771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6590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2B6EDFF-9557-458A-B1FD-8AC7F5CBAD6E}" type="slidenum">
              <a:rPr lang="en-ZA" smtClean="0"/>
              <a:t>‹#›</a:t>
            </a:fld>
            <a:endParaRPr lang="en-ZA" dirty="0"/>
          </a:p>
        </p:txBody>
      </p:sp>
    </p:spTree>
    <p:extLst>
      <p:ext uri="{BB962C8B-B14F-4D97-AF65-F5344CB8AC3E}">
        <p14:creationId xmlns:p14="http://schemas.microsoft.com/office/powerpoint/2010/main" val="426330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3F515B-2C11-4E49-9D81-483E6D7A8152}" type="datetimeFigureOut">
              <a:rPr lang="en-ZA" smtClean="0"/>
              <a:t>2022/06/13</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62B6EDFF-9557-458A-B1FD-8AC7F5CBAD6E}" type="slidenum">
              <a:rPr lang="en-ZA" smtClean="0"/>
              <a:t>‹#›</a:t>
            </a:fld>
            <a:endParaRPr lang="en-ZA"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77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A3F515B-2C11-4E49-9D81-483E6D7A8152}" type="datetimeFigureOut">
              <a:rPr lang="en-ZA" smtClean="0"/>
              <a:t>2022/06/13</a:t>
            </a:fld>
            <a:endParaRPr lang="en-ZA"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ZA"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2B6EDFF-9557-458A-B1FD-8AC7F5CBAD6E}" type="slidenum">
              <a:rPr lang="en-ZA" smtClean="0"/>
              <a:t>‹#›</a:t>
            </a:fld>
            <a:endParaRPr lang="en-ZA"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619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2.jpg"/><Relationship Id="rId5" Type="http://schemas.openxmlformats.org/officeDocument/2006/relationships/image" Target="../media/image11.pn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8.png"/><Relationship Id="rId1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8.svg"/><Relationship Id="rId2" Type="http://schemas.openxmlformats.org/officeDocument/2006/relationships/image" Target="../media/image3.jp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slide" Target="slide3.xml"/><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0.svg"/><Relationship Id="rId1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12.png"/><Relationship Id="rId2" Type="http://schemas.openxmlformats.org/officeDocument/2006/relationships/image" Target="../media/image3.jpg"/><Relationship Id="rId16"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13.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image" Target="../media/image12.png"/><Relationship Id="rId5" Type="http://schemas.openxmlformats.org/officeDocument/2006/relationships/image" Target="../media/image26.png"/><Relationship Id="rId10" Type="http://schemas.openxmlformats.org/officeDocument/2006/relationships/slide" Target="slide3.xml"/><Relationship Id="rId4" Type="http://schemas.microsoft.com/office/2007/relationships/hdphoto" Target="../media/hdphoto3.wdp"/><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9.jpg"/><Relationship Id="rId4" Type="http://schemas.microsoft.com/office/2007/relationships/hdphoto" Target="../media/hdphoto3.wdp"/><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2.png"/><Relationship Id="rId5" Type="http://schemas.openxmlformats.org/officeDocument/2006/relationships/image" Target="../media/image30.png"/><Relationship Id="rId10" Type="http://schemas.openxmlformats.org/officeDocument/2006/relationships/slide" Target="slide3.xml"/><Relationship Id="rId4" Type="http://schemas.microsoft.com/office/2007/relationships/hdphoto" Target="../media/hdphoto3.wdp"/><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sv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slide" Target="slide3.xml"/><Relationship Id="rId5" Type="http://schemas.openxmlformats.org/officeDocument/2006/relationships/image" Target="../media/image31.png"/><Relationship Id="rId10" Type="http://schemas.openxmlformats.org/officeDocument/2006/relationships/image" Target="../media/image13.png"/><Relationship Id="rId4" Type="http://schemas.microsoft.com/office/2007/relationships/hdphoto" Target="../media/hdphoto3.wdp"/><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28.svg"/><Relationship Id="rId4" Type="http://schemas.microsoft.com/office/2007/relationships/hdphoto" Target="../media/hdphoto3.wdp"/><Relationship Id="rId9" Type="http://schemas.openxmlformats.org/officeDocument/2006/relationships/image" Target="../media/image27.png"/><Relationship Id="rId1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8.svg"/><Relationship Id="rId5" Type="http://schemas.openxmlformats.org/officeDocument/2006/relationships/image" Target="../media/image33.png"/><Relationship Id="rId15" Type="http://schemas.openxmlformats.org/officeDocument/2006/relationships/image" Target="../media/image8.svg"/><Relationship Id="rId10"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32.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slide" Target="slide26.xml"/><Relationship Id="rId12"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image" Target="../media/image8.svg"/><Relationship Id="rId5" Type="http://schemas.openxmlformats.org/officeDocument/2006/relationships/slide" Target="slide4.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1.xml"/><Relationship Id="rId1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5.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image" Target="../media/image8.svg"/><Relationship Id="rId5" Type="http://schemas.openxmlformats.org/officeDocument/2006/relationships/image" Target="../media/image37.png"/><Relationship Id="rId10" Type="http://schemas.openxmlformats.org/officeDocument/2006/relationships/image" Target="../media/image12.png"/><Relationship Id="rId4" Type="http://schemas.microsoft.com/office/2007/relationships/hdphoto" Target="../media/hdphoto4.wdp"/><Relationship Id="rId9"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2.png"/><Relationship Id="rId5" Type="http://schemas.openxmlformats.org/officeDocument/2006/relationships/image" Target="../media/image39.png"/><Relationship Id="rId10" Type="http://schemas.openxmlformats.org/officeDocument/2006/relationships/slide" Target="slide3.xml"/><Relationship Id="rId4" Type="http://schemas.microsoft.com/office/2007/relationships/hdphoto" Target="../media/hdphoto4.wdp"/><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png"/><Relationship Id="rId3" Type="http://schemas.openxmlformats.org/officeDocument/2006/relationships/image" Target="../media/image34.png"/><Relationship Id="rId7" Type="http://schemas.openxmlformats.org/officeDocument/2006/relationships/image" Target="../media/image41.sv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4.wdp"/><Relationship Id="rId9" Type="http://schemas.openxmlformats.org/officeDocument/2006/relationships/image" Target="../media/image38.svg"/><Relationship Id="rId14"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1.svg"/><Relationship Id="rId5" Type="http://schemas.openxmlformats.org/officeDocument/2006/relationships/image" Target="../media/image39.png"/><Relationship Id="rId15" Type="http://schemas.openxmlformats.org/officeDocument/2006/relationships/image" Target="../media/image8.svg"/><Relationship Id="rId10"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36.png"/><Relationship Id="rId1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8.svg"/><Relationship Id="rId5" Type="http://schemas.openxmlformats.org/officeDocument/2006/relationships/slide" Target="slide29.xml"/><Relationship Id="rId10" Type="http://schemas.openxmlformats.org/officeDocument/2006/relationships/image" Target="../media/image12.png"/><Relationship Id="rId4" Type="http://schemas.microsoft.com/office/2007/relationships/hdphoto" Target="../media/hdphoto5.wdp"/><Relationship Id="rId9"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3.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6.jpg"/><Relationship Id="rId4" Type="http://schemas.microsoft.com/office/2007/relationships/hdphoto" Target="../media/hdphoto5.wdp"/><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3.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7.jpg"/><Relationship Id="rId4" Type="http://schemas.microsoft.com/office/2007/relationships/hdphoto" Target="../media/hdphoto5.wdp"/><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8.svg"/><Relationship Id="rId5" Type="http://schemas.openxmlformats.org/officeDocument/2006/relationships/image" Target="../media/image44.png"/><Relationship Id="rId10" Type="http://schemas.openxmlformats.org/officeDocument/2006/relationships/image" Target="../media/image12.png"/><Relationship Id="rId4" Type="http://schemas.microsoft.com/office/2007/relationships/hdphoto" Target="../media/hdphoto5.wdp"/><Relationship Id="rId9"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slide" Target="slide26.xml"/><Relationship Id="rId12"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image" Target="../media/image8.svg"/><Relationship Id="rId5" Type="http://schemas.openxmlformats.org/officeDocument/2006/relationships/slide" Target="slide4.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slide" Target="slide51.xml"/></Relationships>
</file>

<file path=ppt/slides/_rels/slide3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svg"/><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slide" Target="slide3.xml"/><Relationship Id="rId5" Type="http://schemas.openxmlformats.org/officeDocument/2006/relationships/image" Target="../media/image44.png"/><Relationship Id="rId10" Type="http://schemas.openxmlformats.org/officeDocument/2006/relationships/image" Target="../media/image48.png"/><Relationship Id="rId4" Type="http://schemas.microsoft.com/office/2007/relationships/hdphoto" Target="../media/hdphoto5.wdp"/><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2.png"/><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51.png"/><Relationship Id="rId14"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3.png"/><Relationship Id="rId3" Type="http://schemas.openxmlformats.org/officeDocument/2006/relationships/image" Target="../media/image43.png"/><Relationship Id="rId7" Type="http://schemas.openxmlformats.org/officeDocument/2006/relationships/slide" Target="slide36.xml"/><Relationship Id="rId12" Type="http://schemas.openxmlformats.org/officeDocument/2006/relationships/image" Target="../media/image51.png"/><Relationship Id="rId17" Type="http://schemas.openxmlformats.org/officeDocument/2006/relationships/image" Target="../media/image8.svg"/><Relationship Id="rId2" Type="http://schemas.openxmlformats.org/officeDocument/2006/relationships/image" Target="../media/image3.jp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50.svg"/><Relationship Id="rId5" Type="http://schemas.openxmlformats.org/officeDocument/2006/relationships/image" Target="../media/image44.png"/><Relationship Id="rId15" Type="http://schemas.openxmlformats.org/officeDocument/2006/relationships/slide" Target="slide3.xml"/><Relationship Id="rId10" Type="http://schemas.openxmlformats.org/officeDocument/2006/relationships/image" Target="../media/image49.png"/><Relationship Id="rId4" Type="http://schemas.microsoft.com/office/2007/relationships/hdphoto" Target="../media/hdphoto5.wdp"/><Relationship Id="rId9" Type="http://schemas.openxmlformats.org/officeDocument/2006/relationships/image" Target="../media/image53.sv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3.png"/><Relationship Id="rId7" Type="http://schemas.openxmlformats.org/officeDocument/2006/relationships/image" Target="../media/image1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slide" Target="slide3.xml"/><Relationship Id="rId4" Type="http://schemas.microsoft.com/office/2007/relationships/hdphoto" Target="../media/hdphoto5.wdp"/><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43.png"/><Relationship Id="rId7" Type="http://schemas.openxmlformats.org/officeDocument/2006/relationships/image" Target="../media/image1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slide" Target="slide3.xml"/><Relationship Id="rId4" Type="http://schemas.microsoft.com/office/2007/relationships/hdphoto" Target="../media/hdphoto5.wdp"/><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43.png"/><Relationship Id="rId7" Type="http://schemas.openxmlformats.org/officeDocument/2006/relationships/image" Target="../media/image1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slide" Target="slide3.xml"/><Relationship Id="rId4" Type="http://schemas.microsoft.com/office/2007/relationships/hdphoto" Target="../media/hdphoto5.wdp"/><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0.svg"/><Relationship Id="rId18" Type="http://schemas.openxmlformats.org/officeDocument/2006/relationships/slide" Target="slide3.xml"/><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image" Target="../media/image59.png"/><Relationship Id="rId17" Type="http://schemas.openxmlformats.org/officeDocument/2006/relationships/image" Target="../media/image53.svg"/><Relationship Id="rId2" Type="http://schemas.openxmlformats.org/officeDocument/2006/relationships/image" Target="../media/image3.jpg"/><Relationship Id="rId16" Type="http://schemas.openxmlformats.org/officeDocument/2006/relationships/image" Target="../media/image52.pn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58.svg"/><Relationship Id="rId5" Type="http://schemas.openxmlformats.org/officeDocument/2006/relationships/image" Target="../media/image44.png"/><Relationship Id="rId15" Type="http://schemas.openxmlformats.org/officeDocument/2006/relationships/image" Target="../media/image13.png"/><Relationship Id="rId10" Type="http://schemas.openxmlformats.org/officeDocument/2006/relationships/image" Target="../media/image57.png"/><Relationship Id="rId19"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50.sv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1.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62.pn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40.xml"/><Relationship Id="rId11" Type="http://schemas.openxmlformats.org/officeDocument/2006/relationships/image" Target="../media/image12.png"/><Relationship Id="rId5" Type="http://schemas.openxmlformats.org/officeDocument/2006/relationships/image" Target="../media/image62.png"/><Relationship Id="rId10"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1.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5.jpg"/><Relationship Id="rId4" Type="http://schemas.microsoft.com/office/2007/relationships/hdphoto" Target="../media/hdphoto6.wdp"/><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1.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1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12.png"/><Relationship Id="rId5" Type="http://schemas.openxmlformats.org/officeDocument/2006/relationships/image" Target="../media/image66.png"/><Relationship Id="rId10"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64.sv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61.png"/><Relationship Id="rId7" Type="http://schemas.openxmlformats.org/officeDocument/2006/relationships/image" Target="../media/image62.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slide" Target="slide3.xml"/><Relationship Id="rId5" Type="http://schemas.openxmlformats.org/officeDocument/2006/relationships/image" Target="../media/image67.png"/><Relationship Id="rId10" Type="http://schemas.openxmlformats.org/officeDocument/2006/relationships/image" Target="../media/image64.svg"/><Relationship Id="rId4" Type="http://schemas.microsoft.com/office/2007/relationships/hdphoto" Target="../media/hdphoto6.wdp"/><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3.xml"/><Relationship Id="rId3" Type="http://schemas.openxmlformats.org/officeDocument/2006/relationships/image" Target="../media/image61.png"/><Relationship Id="rId7" Type="http://schemas.openxmlformats.org/officeDocument/2006/relationships/image" Target="../media/image67.png"/><Relationship Id="rId12"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9.svg"/><Relationship Id="rId11" Type="http://schemas.openxmlformats.org/officeDocument/2006/relationships/image" Target="../media/image64.svg"/><Relationship Id="rId5" Type="http://schemas.openxmlformats.org/officeDocument/2006/relationships/image" Target="../media/image68.png"/><Relationship Id="rId15" Type="http://schemas.openxmlformats.org/officeDocument/2006/relationships/image" Target="../media/image8.svg"/><Relationship Id="rId10" Type="http://schemas.openxmlformats.org/officeDocument/2006/relationships/image" Target="../media/image63.png"/><Relationship Id="rId4" Type="http://schemas.microsoft.com/office/2007/relationships/hdphoto" Target="../media/hdphoto6.wdp"/><Relationship Id="rId9" Type="http://schemas.openxmlformats.org/officeDocument/2006/relationships/image" Target="../media/image13.png"/><Relationship Id="rId14"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3.png"/><Relationship Id="rId18" Type="http://schemas.openxmlformats.org/officeDocument/2006/relationships/image" Target="../media/image8.svg"/><Relationship Id="rId3" Type="http://schemas.openxmlformats.org/officeDocument/2006/relationships/image" Target="../media/image61.png"/><Relationship Id="rId7" Type="http://schemas.openxmlformats.org/officeDocument/2006/relationships/image" Target="../media/image71.svg"/><Relationship Id="rId12" Type="http://schemas.openxmlformats.org/officeDocument/2006/relationships/image" Target="../media/image67.png"/><Relationship Id="rId17" Type="http://schemas.openxmlformats.org/officeDocument/2006/relationships/image" Target="../media/image12.png"/><Relationship Id="rId2" Type="http://schemas.openxmlformats.org/officeDocument/2006/relationships/image" Target="../media/image3.jpg"/><Relationship Id="rId16"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13.png"/><Relationship Id="rId5" Type="http://schemas.openxmlformats.org/officeDocument/2006/relationships/slide" Target="slide45.xml"/><Relationship Id="rId15" Type="http://schemas.openxmlformats.org/officeDocument/2006/relationships/image" Target="../media/image66.png"/><Relationship Id="rId10" Type="http://schemas.openxmlformats.org/officeDocument/2006/relationships/image" Target="../media/image62.png"/><Relationship Id="rId4" Type="http://schemas.microsoft.com/office/2007/relationships/hdphoto" Target="../media/hdphoto6.wdp"/><Relationship Id="rId9" Type="http://schemas.openxmlformats.org/officeDocument/2006/relationships/image" Target="../media/image69.svg"/><Relationship Id="rId14" Type="http://schemas.openxmlformats.org/officeDocument/2006/relationships/image" Target="../media/image64.sv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svg"/><Relationship Id="rId3" Type="http://schemas.openxmlformats.org/officeDocument/2006/relationships/image" Target="../media/image61.png"/><Relationship Id="rId7" Type="http://schemas.openxmlformats.org/officeDocument/2006/relationships/image" Target="../media/image72.jp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3.xml"/><Relationship Id="rId5" Type="http://schemas.openxmlformats.org/officeDocument/2006/relationships/image" Target="../media/image62.png"/><Relationship Id="rId10" Type="http://schemas.openxmlformats.org/officeDocument/2006/relationships/image" Target="../media/image66.png"/><Relationship Id="rId4" Type="http://schemas.microsoft.com/office/2007/relationships/hdphoto" Target="../media/hdphoto6.wdp"/><Relationship Id="rId9" Type="http://schemas.openxmlformats.org/officeDocument/2006/relationships/image" Target="../media/image64.svg"/></Relationships>
</file>

<file path=ppt/slides/_rels/slide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74.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8.svg"/><Relationship Id="rId4" Type="http://schemas.microsoft.com/office/2007/relationships/hdphoto" Target="../media/hdphoto7.wdp"/><Relationship Id="rId9"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svg"/><Relationship Id="rId3" Type="http://schemas.openxmlformats.org/officeDocument/2006/relationships/image" Target="../media/image73.png"/><Relationship Id="rId7" Type="http://schemas.openxmlformats.org/officeDocument/2006/relationships/image" Target="../media/image74.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slide" Target="slide3.xml"/><Relationship Id="rId5" Type="http://schemas.openxmlformats.org/officeDocument/2006/relationships/slide" Target="slide49.xml"/><Relationship Id="rId10" Type="http://schemas.openxmlformats.org/officeDocument/2006/relationships/image" Target="../media/image13.png"/><Relationship Id="rId4" Type="http://schemas.microsoft.com/office/2007/relationships/hdphoto" Target="../media/hdphoto7.wdp"/><Relationship Id="rId9" Type="http://schemas.openxmlformats.org/officeDocument/2006/relationships/image" Target="../media/image76.svg"/></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3.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8.jpeg"/><Relationship Id="rId4" Type="http://schemas.microsoft.com/office/2007/relationships/hdphoto" Target="../media/hdphoto7.wdp"/><Relationship Id="rId9" Type="http://schemas.openxmlformats.org/officeDocument/2006/relationships/image" Target="../media/image8.sv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svg"/><Relationship Id="rId3" Type="http://schemas.openxmlformats.org/officeDocument/2006/relationships/image" Target="../media/image73.png"/><Relationship Id="rId7" Type="http://schemas.openxmlformats.org/officeDocument/2006/relationships/image" Target="../media/image74.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slide" Target="slide3.xml"/><Relationship Id="rId5" Type="http://schemas.openxmlformats.org/officeDocument/2006/relationships/image" Target="../media/image79.png"/><Relationship Id="rId10" Type="http://schemas.openxmlformats.org/officeDocument/2006/relationships/image" Target="../media/image13.png"/><Relationship Id="rId4" Type="http://schemas.microsoft.com/office/2007/relationships/hdphoto" Target="../media/hdphoto7.wdp"/><Relationship Id="rId9" Type="http://schemas.openxmlformats.org/officeDocument/2006/relationships/image" Target="../media/image76.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slide" Target="slide7.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8.svg"/><Relationship Id="rId5" Type="http://schemas.openxmlformats.org/officeDocument/2006/relationships/image" Target="../media/image13.png"/><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2.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image" Target="../media/image13.png"/><Relationship Id="rId4" Type="http://schemas.microsoft.com/office/2007/relationships/hdphoto" Target="../media/hdphoto7.wdp"/><Relationship Id="rId9" Type="http://schemas.openxmlformats.org/officeDocument/2006/relationships/image" Target="../media/image80.png"/><Relationship Id="rId14" Type="http://schemas.openxmlformats.org/officeDocument/2006/relationships/image" Target="../media/image8.sv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12.png"/><Relationship Id="rId5" Type="http://schemas.openxmlformats.org/officeDocument/2006/relationships/image" Target="../media/image82.png"/><Relationship Id="rId10" Type="http://schemas.openxmlformats.org/officeDocument/2006/relationships/slide" Target="slide3.xml"/><Relationship Id="rId4" Type="http://schemas.microsoft.com/office/2007/relationships/hdphoto" Target="../media/hdphoto8.wdp"/><Relationship Id="rId9" Type="http://schemas.openxmlformats.org/officeDocument/2006/relationships/image" Target="../media/image85.svg"/></Relationships>
</file>

<file path=ppt/slides/_rels/slide52.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12.png"/><Relationship Id="rId3" Type="http://schemas.openxmlformats.org/officeDocument/2006/relationships/image" Target="../media/image81.png"/><Relationship Id="rId7" Type="http://schemas.openxmlformats.org/officeDocument/2006/relationships/image" Target="../media/image86.png"/><Relationship Id="rId12"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85.svg"/><Relationship Id="rId5" Type="http://schemas.openxmlformats.org/officeDocument/2006/relationships/image" Target="../media/image82.png"/><Relationship Id="rId10" Type="http://schemas.openxmlformats.org/officeDocument/2006/relationships/image" Target="../media/image84.png"/><Relationship Id="rId4" Type="http://schemas.microsoft.com/office/2007/relationships/hdphoto" Target="../media/hdphoto8.wdp"/><Relationship Id="rId9" Type="http://schemas.openxmlformats.org/officeDocument/2006/relationships/image" Target="../media/image83.png"/><Relationship Id="rId1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5.svg"/><Relationship Id="rId3" Type="http://schemas.openxmlformats.org/officeDocument/2006/relationships/image" Target="../media/image81.png"/><Relationship Id="rId7" Type="http://schemas.openxmlformats.org/officeDocument/2006/relationships/image" Target="../media/image86.png"/><Relationship Id="rId12" Type="http://schemas.openxmlformats.org/officeDocument/2006/relationships/image" Target="../media/image84.png"/><Relationship Id="rId2" Type="http://schemas.openxmlformats.org/officeDocument/2006/relationships/image" Target="../media/image3.jpg"/><Relationship Id="rId16" Type="http://schemas.openxmlformats.org/officeDocument/2006/relationships/image" Target="../media/image8.sv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83.png"/><Relationship Id="rId5" Type="http://schemas.openxmlformats.org/officeDocument/2006/relationships/image" Target="../media/image82.png"/><Relationship Id="rId15" Type="http://schemas.openxmlformats.org/officeDocument/2006/relationships/image" Target="../media/image12.png"/><Relationship Id="rId10" Type="http://schemas.openxmlformats.org/officeDocument/2006/relationships/image" Target="../media/image89.svg"/><Relationship Id="rId4" Type="http://schemas.microsoft.com/office/2007/relationships/hdphoto" Target="../media/hdphoto8.wdp"/><Relationship Id="rId9" Type="http://schemas.openxmlformats.org/officeDocument/2006/relationships/image" Target="../media/image88.png"/><Relationship Id="rId14" Type="http://schemas.openxmlformats.org/officeDocument/2006/relationships/slide" Target="slide3.xml"/></Relationships>
</file>

<file path=ppt/slides/_rels/slide5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6.png"/><Relationship Id="rId12" Type="http://schemas.openxmlformats.org/officeDocument/2006/relationships/image" Target="../media/image83.png"/><Relationship Id="rId17" Type="http://schemas.openxmlformats.org/officeDocument/2006/relationships/image" Target="../media/image8.svg"/><Relationship Id="rId2" Type="http://schemas.openxmlformats.org/officeDocument/2006/relationships/image" Target="../media/image3.jp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89.svg"/><Relationship Id="rId5" Type="http://schemas.openxmlformats.org/officeDocument/2006/relationships/image" Target="../media/image82.png"/><Relationship Id="rId15" Type="http://schemas.openxmlformats.org/officeDocument/2006/relationships/slide" Target="slide3.xml"/><Relationship Id="rId10" Type="http://schemas.openxmlformats.org/officeDocument/2006/relationships/image" Target="../media/image88.png"/><Relationship Id="rId4" Type="http://schemas.microsoft.com/office/2007/relationships/hdphoto" Target="../media/hdphoto8.wdp"/><Relationship Id="rId9" Type="http://schemas.openxmlformats.org/officeDocument/2006/relationships/image" Target="../media/image90.png"/><Relationship Id="rId14" Type="http://schemas.openxmlformats.org/officeDocument/2006/relationships/image" Target="../media/image85.svg"/></Relationships>
</file>

<file path=ppt/slides/_rels/slide5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3.png"/><Relationship Id="rId18" Type="http://schemas.openxmlformats.org/officeDocument/2006/relationships/image" Target="../media/image8.svg"/><Relationship Id="rId3" Type="http://schemas.openxmlformats.org/officeDocument/2006/relationships/image" Target="../media/image81.png"/><Relationship Id="rId7" Type="http://schemas.openxmlformats.org/officeDocument/2006/relationships/image" Target="../media/image86.png"/><Relationship Id="rId12" Type="http://schemas.openxmlformats.org/officeDocument/2006/relationships/image" Target="../media/image89.svg"/><Relationship Id="rId17" Type="http://schemas.openxmlformats.org/officeDocument/2006/relationships/image" Target="../media/image12.png"/><Relationship Id="rId2" Type="http://schemas.openxmlformats.org/officeDocument/2006/relationships/image" Target="../media/image3.jpg"/><Relationship Id="rId16" Type="http://schemas.openxmlformats.org/officeDocument/2006/relationships/slide" Target="slide3.xml"/><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85.svg"/><Relationship Id="rId10" Type="http://schemas.openxmlformats.org/officeDocument/2006/relationships/image" Target="../media/image90.png"/><Relationship Id="rId4" Type="http://schemas.microsoft.com/office/2007/relationships/hdphoto" Target="../media/hdphoto8.wdp"/><Relationship Id="rId9" Type="http://schemas.openxmlformats.org/officeDocument/2006/relationships/image" Target="../media/image39.png"/><Relationship Id="rId14" Type="http://schemas.openxmlformats.org/officeDocument/2006/relationships/image" Target="../media/image84.png"/></Relationships>
</file>

<file path=ppt/slides/_rels/slide56.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8.png"/><Relationship Id="rId18" Type="http://schemas.openxmlformats.org/officeDocument/2006/relationships/slide" Target="slide3.xml"/><Relationship Id="rId3" Type="http://schemas.openxmlformats.org/officeDocument/2006/relationships/image" Target="../media/image81.png"/><Relationship Id="rId7" Type="http://schemas.openxmlformats.org/officeDocument/2006/relationships/image" Target="../media/image86.png"/><Relationship Id="rId12" Type="http://schemas.openxmlformats.org/officeDocument/2006/relationships/image" Target="../media/image92.svg"/><Relationship Id="rId17" Type="http://schemas.openxmlformats.org/officeDocument/2006/relationships/image" Target="../media/image85.svg"/><Relationship Id="rId2" Type="http://schemas.openxmlformats.org/officeDocument/2006/relationships/image" Target="../media/image3.jpg"/><Relationship Id="rId16" Type="http://schemas.openxmlformats.org/officeDocument/2006/relationships/image" Target="../media/image84.png"/><Relationship Id="rId20" Type="http://schemas.openxmlformats.org/officeDocument/2006/relationships/image" Target="../media/image8.sv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91.png"/><Relationship Id="rId5" Type="http://schemas.openxmlformats.org/officeDocument/2006/relationships/image" Target="../media/image82.png"/><Relationship Id="rId15" Type="http://schemas.openxmlformats.org/officeDocument/2006/relationships/image" Target="../media/image83.png"/><Relationship Id="rId10" Type="http://schemas.openxmlformats.org/officeDocument/2006/relationships/image" Target="../media/image90.png"/><Relationship Id="rId19" Type="http://schemas.openxmlformats.org/officeDocument/2006/relationships/image" Target="../media/image12.png"/><Relationship Id="rId4" Type="http://schemas.microsoft.com/office/2007/relationships/hdphoto" Target="../media/hdphoto8.wdp"/><Relationship Id="rId9" Type="http://schemas.openxmlformats.org/officeDocument/2006/relationships/image" Target="../media/image39.png"/><Relationship Id="rId14" Type="http://schemas.openxmlformats.org/officeDocument/2006/relationships/image" Target="../media/image89.svg"/></Relationships>
</file>

<file path=ppt/slides/_rels/slide5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8.png"/><Relationship Id="rId18" Type="http://schemas.openxmlformats.org/officeDocument/2006/relationships/image" Target="../media/image68.png"/><Relationship Id="rId3" Type="http://schemas.openxmlformats.org/officeDocument/2006/relationships/image" Target="../media/image81.png"/><Relationship Id="rId21" Type="http://schemas.openxmlformats.org/officeDocument/2006/relationships/image" Target="../media/image12.png"/><Relationship Id="rId7" Type="http://schemas.openxmlformats.org/officeDocument/2006/relationships/image" Target="../media/image86.png"/><Relationship Id="rId12" Type="http://schemas.openxmlformats.org/officeDocument/2006/relationships/image" Target="../media/image92.svg"/><Relationship Id="rId17" Type="http://schemas.openxmlformats.org/officeDocument/2006/relationships/image" Target="../media/image85.svg"/><Relationship Id="rId2" Type="http://schemas.openxmlformats.org/officeDocument/2006/relationships/image" Target="../media/image3.jpg"/><Relationship Id="rId16" Type="http://schemas.openxmlformats.org/officeDocument/2006/relationships/image" Target="../media/image84.png"/><Relationship Id="rId20" Type="http://schemas.openxmlformats.org/officeDocument/2006/relationships/slide" Target="slide3.xml"/><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91.png"/><Relationship Id="rId5" Type="http://schemas.openxmlformats.org/officeDocument/2006/relationships/image" Target="../media/image82.png"/><Relationship Id="rId15" Type="http://schemas.openxmlformats.org/officeDocument/2006/relationships/image" Target="../media/image83.png"/><Relationship Id="rId10" Type="http://schemas.openxmlformats.org/officeDocument/2006/relationships/image" Target="../media/image90.png"/><Relationship Id="rId19" Type="http://schemas.openxmlformats.org/officeDocument/2006/relationships/image" Target="../media/image69.svg"/><Relationship Id="rId4" Type="http://schemas.microsoft.com/office/2007/relationships/hdphoto" Target="../media/hdphoto8.wdp"/><Relationship Id="rId9" Type="http://schemas.openxmlformats.org/officeDocument/2006/relationships/image" Target="../media/image39.png"/><Relationship Id="rId14" Type="http://schemas.openxmlformats.org/officeDocument/2006/relationships/image" Target="../media/image89.svg"/><Relationship Id="rId22" Type="http://schemas.openxmlformats.org/officeDocument/2006/relationships/image" Target="../media/image8.svg"/></Relationships>
</file>

<file path=ppt/slides/_rels/slide5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3.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94.png"/><Relationship Id="rId4" Type="http://schemas.microsoft.com/office/2007/relationships/hdphoto" Target="../media/hdphoto10.wdp"/></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3.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10.wdp"/><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slide" Target="slide3.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jpg"/><Relationship Id="rId4" Type="http://schemas.microsoft.com/office/2007/relationships/hdphoto" Target="../media/hdphoto2.wdp"/><Relationship Id="rId9" Type="http://schemas.openxmlformats.org/officeDocument/2006/relationships/image" Target="../media/image8.svg"/></Relationships>
</file>

<file path=ppt/slides/_rels/slide6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4.png"/><Relationship Id="rId10" Type="http://schemas.openxmlformats.org/officeDocument/2006/relationships/image" Target="../media/image8.svg"/><Relationship Id="rId4" Type="http://schemas.microsoft.com/office/2007/relationships/hdphoto" Target="../media/hdphoto10.wdp"/><Relationship Id="rId9"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image" Target="../media/image98.sv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2.png"/><Relationship Id="rId5" Type="http://schemas.openxmlformats.org/officeDocument/2006/relationships/image" Target="../media/image94.png"/><Relationship Id="rId10" Type="http://schemas.openxmlformats.org/officeDocument/2006/relationships/slide" Target="slide3.xml"/><Relationship Id="rId4" Type="http://schemas.microsoft.com/office/2007/relationships/hdphoto" Target="../media/hdphoto10.wdp"/><Relationship Id="rId9" Type="http://schemas.openxmlformats.org/officeDocument/2006/relationships/image" Target="../media/image96.png"/></Relationships>
</file>

<file path=ppt/slides/_rels/slide6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9.png"/><Relationship Id="rId12" Type="http://schemas.openxmlformats.org/officeDocument/2006/relationships/image" Target="../media/image13.png"/><Relationship Id="rId2" Type="http://schemas.openxmlformats.org/officeDocument/2006/relationships/image" Target="../media/image3.jpg"/><Relationship Id="rId16"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 Target="slide64.xml"/><Relationship Id="rId11" Type="http://schemas.openxmlformats.org/officeDocument/2006/relationships/image" Target="../media/image95.png"/><Relationship Id="rId5" Type="http://schemas.openxmlformats.org/officeDocument/2006/relationships/image" Target="../media/image94.png"/><Relationship Id="rId15" Type="http://schemas.openxmlformats.org/officeDocument/2006/relationships/image" Target="../media/image12.png"/><Relationship Id="rId10" Type="http://schemas.openxmlformats.org/officeDocument/2006/relationships/image" Target="../media/image98.svg"/><Relationship Id="rId4" Type="http://schemas.microsoft.com/office/2007/relationships/hdphoto" Target="../media/hdphoto10.wdp"/><Relationship Id="rId9" Type="http://schemas.openxmlformats.org/officeDocument/2006/relationships/image" Target="../media/image97.png"/><Relationship Id="rId14" Type="http://schemas.openxmlformats.org/officeDocument/2006/relationships/slide" Target="slide3.xml"/></Relationships>
</file>

<file path=ppt/slides/_rels/slide63.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3.png"/><Relationship Id="rId7" Type="http://schemas.openxmlformats.org/officeDocument/2006/relationships/image" Target="../media/image13.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2.png"/><Relationship Id="rId5" Type="http://schemas.openxmlformats.org/officeDocument/2006/relationships/image" Target="../media/image94.png"/><Relationship Id="rId10" Type="http://schemas.openxmlformats.org/officeDocument/2006/relationships/slide" Target="slide3.xml"/><Relationship Id="rId4" Type="http://schemas.microsoft.com/office/2007/relationships/hdphoto" Target="../media/hdphoto10.wdp"/><Relationship Id="rId9" Type="http://schemas.openxmlformats.org/officeDocument/2006/relationships/image" Target="../media/image96.png"/></Relationships>
</file>

<file path=ppt/slides/_rels/slide6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png"/><Relationship Id="rId18" Type="http://schemas.openxmlformats.org/officeDocument/2006/relationships/image" Target="../media/image12.png"/><Relationship Id="rId3" Type="http://schemas.openxmlformats.org/officeDocument/2006/relationships/image" Target="../media/image93.png"/><Relationship Id="rId7" Type="http://schemas.openxmlformats.org/officeDocument/2006/relationships/image" Target="../media/image103.svg"/><Relationship Id="rId12" Type="http://schemas.openxmlformats.org/officeDocument/2006/relationships/image" Target="../media/image95.png"/><Relationship Id="rId17" Type="http://schemas.openxmlformats.org/officeDocument/2006/relationships/slide" Target="slide3.xml"/><Relationship Id="rId2" Type="http://schemas.openxmlformats.org/officeDocument/2006/relationships/image" Target="../media/image3.jpg"/><Relationship Id="rId16" Type="http://schemas.openxmlformats.org/officeDocument/2006/relationships/image" Target="../media/image100.svg"/><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98.svg"/><Relationship Id="rId5" Type="http://schemas.openxmlformats.org/officeDocument/2006/relationships/image" Target="../media/image94.pn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8.svg"/><Relationship Id="rId4" Type="http://schemas.microsoft.com/office/2007/relationships/hdphoto" Target="../media/hdphoto10.wdp"/><Relationship Id="rId9" Type="http://schemas.openxmlformats.org/officeDocument/2006/relationships/image" Target="../media/image105.svg"/><Relationship Id="rId14" Type="http://schemas.openxmlformats.org/officeDocument/2006/relationships/image" Target="../media/image9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slide" Target="slide3.xml"/><Relationship Id="rId4" Type="http://schemas.microsoft.com/office/2007/relationships/hdphoto" Target="../media/hdphoto2.wdp"/><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slide" Target="slide3.xml"/><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0.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8.svg"/><Relationship Id="rId2" Type="http://schemas.openxmlformats.org/officeDocument/2006/relationships/image" Target="../media/image3.jp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slide" Target="slide11.xml"/><Relationship Id="rId5" Type="http://schemas.openxmlformats.org/officeDocument/2006/relationships/image" Target="../media/image11.png"/><Relationship Id="rId15" Type="http://schemas.openxmlformats.org/officeDocument/2006/relationships/slide" Target="slide3.xml"/><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8.png"/><Relationship Id="rId1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2945EF-949F-47BC-8B5D-E9DBD99203E4}"/>
              </a:ext>
            </a:extLst>
          </p:cNvPr>
          <p:cNvGrpSpPr/>
          <p:nvPr/>
        </p:nvGrpSpPr>
        <p:grpSpPr>
          <a:xfrm>
            <a:off x="0" y="-8626"/>
            <a:ext cx="12192000" cy="6866626"/>
            <a:chOff x="389049" y="0"/>
            <a:chExt cx="11288984" cy="6858000"/>
          </a:xfrm>
        </p:grpSpPr>
        <p:pic>
          <p:nvPicPr>
            <p:cNvPr id="4" name="Picture 3" descr="A close up of a white surface&#10;&#10;Description automatically generated with low confidence">
              <a:extLst>
                <a:ext uri="{FF2B5EF4-FFF2-40B4-BE49-F238E27FC236}">
                  <a16:creationId xmlns:a16="http://schemas.microsoft.com/office/drawing/2014/main" id="{ED376386-F482-4C99-8556-DD31DAD2F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92C923DE-CD06-4B01-8413-C768CCC42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6" name="Group 5">
            <a:extLst>
              <a:ext uri="{FF2B5EF4-FFF2-40B4-BE49-F238E27FC236}">
                <a16:creationId xmlns:a16="http://schemas.microsoft.com/office/drawing/2014/main" id="{43A25C15-FAC5-2037-A7AD-4B100F7D166F}"/>
              </a:ext>
            </a:extLst>
          </p:cNvPr>
          <p:cNvGrpSpPr/>
          <p:nvPr/>
        </p:nvGrpSpPr>
        <p:grpSpPr>
          <a:xfrm flipV="1">
            <a:off x="-5797" y="-8626"/>
            <a:ext cx="12188325" cy="6866626"/>
            <a:chOff x="-5797" y="-8626"/>
            <a:chExt cx="12188325" cy="6866626"/>
          </a:xfrm>
        </p:grpSpPr>
        <p:pic>
          <p:nvPicPr>
            <p:cNvPr id="1028" name="Picture 4" descr="Pastel Watercolor Wallpapers - Top Free Pastel Watercolor Backgrounds -  WallpaperAccess">
              <a:extLst>
                <a:ext uri="{FF2B5EF4-FFF2-40B4-BE49-F238E27FC236}">
                  <a16:creationId xmlns:a16="http://schemas.microsoft.com/office/drawing/2014/main" id="{19AB3047-C3A8-271D-F6D1-031C082BA7B8}"/>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V="1">
              <a:off x="-5797"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stel Watercolor Wallpapers - Top Free Pastel Watercolor Backgrounds -  WallpaperAccess">
              <a:extLst>
                <a:ext uri="{FF2B5EF4-FFF2-40B4-BE49-F238E27FC236}">
                  <a16:creationId xmlns:a16="http://schemas.microsoft.com/office/drawing/2014/main" id="{6E477EC2-2CAF-82BF-CAF0-B5BD23C422B2}"/>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flipV="1">
              <a:off x="6086528" y="-8626"/>
              <a:ext cx="6096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extBox 69">
            <a:extLst>
              <a:ext uri="{FF2B5EF4-FFF2-40B4-BE49-F238E27FC236}">
                <a16:creationId xmlns:a16="http://schemas.microsoft.com/office/drawing/2014/main" id="{8827B129-E8BC-99C4-2CF8-6DBAC9140D79}"/>
              </a:ext>
            </a:extLst>
          </p:cNvPr>
          <p:cNvSpPr txBox="1"/>
          <p:nvPr/>
        </p:nvSpPr>
        <p:spPr>
          <a:xfrm>
            <a:off x="923021" y="1973824"/>
            <a:ext cx="4537495" cy="1415772"/>
          </a:xfrm>
          <a:prstGeom prst="rect">
            <a:avLst/>
          </a:prstGeom>
          <a:noFill/>
        </p:spPr>
        <p:txBody>
          <a:bodyPr wrap="square" rtlCol="0">
            <a:spAutoFit/>
          </a:bodyPr>
          <a:lstStyle/>
          <a:p>
            <a:pPr algn="ctr">
              <a:lnSpc>
                <a:spcPct val="150000"/>
              </a:lnSpc>
            </a:pPr>
            <a:r>
              <a:rPr lang="en-US" sz="2800" b="1" dirty="0">
                <a:latin typeface="Cavolini" panose="03000502040302020204" pitchFamily="66" charset="0"/>
                <a:cs typeface="Cavolini" panose="03000502040302020204" pitchFamily="66" charset="0"/>
              </a:rPr>
              <a:t>This Diary belongs to</a:t>
            </a:r>
          </a:p>
          <a:p>
            <a:pPr algn="ctr">
              <a:lnSpc>
                <a:spcPct val="150000"/>
              </a:lnSpc>
            </a:pPr>
            <a:r>
              <a:rPr lang="en-US" sz="3200" u="sng" dirty="0">
                <a:latin typeface="Freestyle Script" panose="030804020302050B0404" pitchFamily="66" charset="0"/>
              </a:rPr>
              <a:t>Katherine Robertson</a:t>
            </a:r>
            <a:endParaRPr lang="en-US" sz="3200" b="1" dirty="0">
              <a:latin typeface="Freestyle Script" panose="030804020302050B0404" pitchFamily="66" charset="0"/>
            </a:endParaRPr>
          </a:p>
        </p:txBody>
      </p:sp>
      <p:grpSp>
        <p:nvGrpSpPr>
          <p:cNvPr id="30" name="Group 29">
            <a:extLst>
              <a:ext uri="{FF2B5EF4-FFF2-40B4-BE49-F238E27FC236}">
                <a16:creationId xmlns:a16="http://schemas.microsoft.com/office/drawing/2014/main" id="{353966AE-3EAD-8D48-A59C-2675901F3562}"/>
              </a:ext>
            </a:extLst>
          </p:cNvPr>
          <p:cNvGrpSpPr/>
          <p:nvPr/>
        </p:nvGrpSpPr>
        <p:grpSpPr>
          <a:xfrm>
            <a:off x="2698264" y="3917801"/>
            <a:ext cx="1322602" cy="1149128"/>
            <a:chOff x="3499330" y="1131849"/>
            <a:chExt cx="1322602" cy="1007559"/>
          </a:xfrm>
          <a:noFill/>
        </p:grpSpPr>
        <p:sp>
          <p:nvSpPr>
            <p:cNvPr id="31" name="TextBox 30">
              <a:extLst>
                <a:ext uri="{FF2B5EF4-FFF2-40B4-BE49-F238E27FC236}">
                  <a16:creationId xmlns:a16="http://schemas.microsoft.com/office/drawing/2014/main" id="{CA7C2FAE-95DB-1070-A778-BF83B4E6BEE8}"/>
                </a:ext>
              </a:extLst>
            </p:cNvPr>
            <p:cNvSpPr txBox="1"/>
            <p:nvPr/>
          </p:nvSpPr>
          <p:spPr>
            <a:xfrm>
              <a:off x="3499330" y="1131849"/>
              <a:ext cx="1322602" cy="647663"/>
            </a:xfrm>
            <a:prstGeom prst="rect">
              <a:avLst/>
            </a:prstGeom>
            <a:grpFill/>
          </p:spPr>
          <p:txBody>
            <a:bodyPr wrap="square" rtlCol="0">
              <a:spAutoFit/>
            </a:bodyPr>
            <a:lstStyle/>
            <a:p>
              <a:pPr algn="ctr"/>
              <a:r>
                <a:rPr lang="en-US" sz="1400" b="1" dirty="0">
                  <a:solidFill>
                    <a:schemeClr val="accent6"/>
                  </a:solidFill>
                  <a:latin typeface="Cavolini" panose="03000502040302020204" pitchFamily="66" charset="0"/>
                  <a:cs typeface="Cavolini" panose="03000502040302020204" pitchFamily="66" charset="0"/>
                </a:rPr>
                <a:t>Hover over stickers to interact!</a:t>
              </a:r>
              <a:endParaRPr lang="en-ZA" sz="1400" b="1" dirty="0">
                <a:solidFill>
                  <a:schemeClr val="accent6"/>
                </a:solidFill>
                <a:latin typeface="Cavolini" panose="03000502040302020204" pitchFamily="66" charset="0"/>
                <a:cs typeface="Cavolini" panose="03000502040302020204" pitchFamily="66" charset="0"/>
              </a:endParaRPr>
            </a:p>
          </p:txBody>
        </p:sp>
        <p:cxnSp>
          <p:nvCxnSpPr>
            <p:cNvPr id="32" name="Connector: Curved 31">
              <a:extLst>
                <a:ext uri="{FF2B5EF4-FFF2-40B4-BE49-F238E27FC236}">
                  <a16:creationId xmlns:a16="http://schemas.microsoft.com/office/drawing/2014/main" id="{20F8220E-4107-2FA0-BD06-83D78E0794C8}"/>
                </a:ext>
              </a:extLst>
            </p:cNvPr>
            <p:cNvCxnSpPr>
              <a:cxnSpLocks/>
              <a:stCxn id="31" idx="2"/>
            </p:cNvCxnSpPr>
            <p:nvPr/>
          </p:nvCxnSpPr>
          <p:spPr>
            <a:xfrm rot="5400000">
              <a:off x="3730672" y="1709449"/>
              <a:ext cx="359896" cy="500022"/>
            </a:xfrm>
            <a:prstGeom prst="curvedConnector2">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Graphic 32" descr="Sparkling Heart with solid fill">
            <a:hlinkHover r:id="" action="ppaction://hlinkshowjump?jump=nextslide"/>
            <a:extLst>
              <a:ext uri="{FF2B5EF4-FFF2-40B4-BE49-F238E27FC236}">
                <a16:creationId xmlns:a16="http://schemas.microsoft.com/office/drawing/2014/main" id="{6ACA84F5-A48F-D781-D4FE-06EDF4B723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5662" y="4578165"/>
            <a:ext cx="793881" cy="793881"/>
          </a:xfrm>
          <a:prstGeom prst="rect">
            <a:avLst/>
          </a:prstGeom>
        </p:spPr>
      </p:pic>
    </p:spTree>
    <p:extLst>
      <p:ext uri="{BB962C8B-B14F-4D97-AF65-F5344CB8AC3E}">
        <p14:creationId xmlns:p14="http://schemas.microsoft.com/office/powerpoint/2010/main" val="52718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childTnLst>
                          </p:cTn>
                        </p:par>
                        <p:par>
                          <p:cTn id="8" fill="hold">
                            <p:stCondLst>
                              <p:cond delay="13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70">
                                            <p:txEl>
                                              <p:pRg st="1" end="1"/>
                                            </p:txEl>
                                          </p:spTgt>
                                        </p:tgtEl>
                                        <p:attrNameLst>
                                          <p:attrName>style.visibility</p:attrName>
                                        </p:attrNameLst>
                                      </p:cBhvr>
                                      <p:to>
                                        <p:strVal val="visible"/>
                                      </p:to>
                                    </p:set>
                                    <p:animEffect transition="in" filter="fade">
                                      <p:cBhvr>
                                        <p:cTn id="11" dur="500"/>
                                        <p:tgtEl>
                                          <p:spTgt spid="70">
                                            <p:txEl>
                                              <p:pRg st="1" end="1"/>
                                            </p:txEl>
                                          </p:spTgt>
                                        </p:tgtEl>
                                      </p:cBhvr>
                                    </p:animEffect>
                                  </p:childTnLst>
                                </p:cTn>
                              </p:par>
                            </p:childTnLst>
                          </p:cTn>
                        </p:par>
                        <p:par>
                          <p:cTn id="12" fill="hold">
                            <p:stCondLst>
                              <p:cond delay="27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32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7BDE9C2-56A4-69ED-8DAB-BB6249227CF1}"/>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A62C349C-4D73-DF81-6FCF-96DC73077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0BF55C46-5533-FA84-54ED-0D35C4D7A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A8EC30BC-1DF3-3283-B94F-0F3B9AA5B906}"/>
              </a:ext>
            </a:extLst>
          </p:cNvPr>
          <p:cNvGrpSpPr/>
          <p:nvPr/>
        </p:nvGrpSpPr>
        <p:grpSpPr>
          <a:xfrm flipV="1">
            <a:off x="0" y="-17252"/>
            <a:ext cx="12192000" cy="6866626"/>
            <a:chOff x="0" y="-17252"/>
            <a:chExt cx="12192000" cy="6866626"/>
          </a:xfrm>
        </p:grpSpPr>
        <p:pic>
          <p:nvPicPr>
            <p:cNvPr id="21" name="Picture 20">
              <a:extLst>
                <a:ext uri="{FF2B5EF4-FFF2-40B4-BE49-F238E27FC236}">
                  <a16:creationId xmlns:a16="http://schemas.microsoft.com/office/drawing/2014/main" id="{D51EDD6B-D7E2-A3DF-CBAF-54B0F3FFDE8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2" name="Picture 21">
              <a:extLst>
                <a:ext uri="{FF2B5EF4-FFF2-40B4-BE49-F238E27FC236}">
                  <a16:creationId xmlns:a16="http://schemas.microsoft.com/office/drawing/2014/main" id="{76F327CE-8281-3C7C-CB6A-EE89734EB3D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38" name="TextBox 37">
            <a:extLst>
              <a:ext uri="{FF2B5EF4-FFF2-40B4-BE49-F238E27FC236}">
                <a16:creationId xmlns:a16="http://schemas.microsoft.com/office/drawing/2014/main" id="{80FAB3E7-581C-B2A9-586F-1190D40402E4}"/>
              </a:ext>
            </a:extLst>
          </p:cNvPr>
          <p:cNvSpPr txBox="1"/>
          <p:nvPr/>
        </p:nvSpPr>
        <p:spPr>
          <a:xfrm>
            <a:off x="923021" y="653647"/>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a:p>
            <a:pPr>
              <a:lnSpc>
                <a:spcPct val="150000"/>
              </a:lnSpc>
            </a:pPr>
            <a:r>
              <a:rPr lang="en-ZA" sz="2000" dirty="0">
                <a:latin typeface="Freestyle Script" panose="030804020302050B0404" pitchFamily="66" charset="0"/>
              </a:rPr>
              <a:t>Anyway, I didn’t mess up today! The worst part was the 20km dirt road though. But it was fun. We had such a laugh with </a:t>
            </a:r>
            <a:endParaRPr lang="en-US" sz="2000" dirty="0">
              <a:latin typeface="Freestyle Script" panose="030804020302050B0404" pitchFamily="66" charset="0"/>
            </a:endParaRPr>
          </a:p>
        </p:txBody>
      </p:sp>
      <p:pic>
        <p:nvPicPr>
          <p:cNvPr id="40" name="Picture 39" descr="Break Time Teodor the Cat">
            <a:extLst>
              <a:ext uri="{FF2B5EF4-FFF2-40B4-BE49-F238E27FC236}">
                <a16:creationId xmlns:a16="http://schemas.microsoft.com/office/drawing/2014/main" id="{4AB15D45-D1E9-A5C5-B12B-6D27064D3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41" name="Picture 40" descr="Driving Pusheen">
            <a:extLst>
              <a:ext uri="{FF2B5EF4-FFF2-40B4-BE49-F238E27FC236}">
                <a16:creationId xmlns:a16="http://schemas.microsoft.com/office/drawing/2014/main" id="{A898A393-341B-69D4-A1CB-8D42141BB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42" name="Graphic 41" descr="Treasure Map with solid fill">
            <a:extLst>
              <a:ext uri="{FF2B5EF4-FFF2-40B4-BE49-F238E27FC236}">
                <a16:creationId xmlns:a16="http://schemas.microsoft.com/office/drawing/2014/main" id="{87253491-453B-AB67-19CE-EFB86E103A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4363" y="4785677"/>
            <a:ext cx="626680" cy="626680"/>
          </a:xfrm>
          <a:prstGeom prst="rect">
            <a:avLst/>
          </a:prstGeom>
        </p:spPr>
      </p:pic>
      <p:pic>
        <p:nvPicPr>
          <p:cNvPr id="45" name="Picture 44" descr="LOL Panda">
            <a:extLst>
              <a:ext uri="{FF2B5EF4-FFF2-40B4-BE49-F238E27FC236}">
                <a16:creationId xmlns:a16="http://schemas.microsoft.com/office/drawing/2014/main" id="{B68A5082-1ECF-18D1-88F6-095E1D1679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6143" y="5670568"/>
            <a:ext cx="788746" cy="788746"/>
          </a:xfrm>
          <a:prstGeom prst="rect">
            <a:avLst/>
          </a:prstGeom>
        </p:spPr>
      </p:pic>
      <p:grpSp>
        <p:nvGrpSpPr>
          <p:cNvPr id="48" name="Group 47">
            <a:extLst>
              <a:ext uri="{FF2B5EF4-FFF2-40B4-BE49-F238E27FC236}">
                <a16:creationId xmlns:a16="http://schemas.microsoft.com/office/drawing/2014/main" id="{CF21E539-D4CF-DCFC-D852-8F75FC5562BA}"/>
              </a:ext>
            </a:extLst>
          </p:cNvPr>
          <p:cNvGrpSpPr/>
          <p:nvPr/>
        </p:nvGrpSpPr>
        <p:grpSpPr>
          <a:xfrm>
            <a:off x="25612" y="2530750"/>
            <a:ext cx="1004027" cy="1004027"/>
            <a:chOff x="3073857" y="2672157"/>
            <a:chExt cx="2672157" cy="2672157"/>
          </a:xfrm>
        </p:grpSpPr>
        <p:sp>
          <p:nvSpPr>
            <p:cNvPr id="49" name="Rectangle 48">
              <a:extLst>
                <a:ext uri="{FF2B5EF4-FFF2-40B4-BE49-F238E27FC236}">
                  <a16:creationId xmlns:a16="http://schemas.microsoft.com/office/drawing/2014/main" id="{E129C948-B6AD-4CB6-8E7F-ADD034E422DD}"/>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0" name="Picture 49" descr="A picture containing text, picture frame&#10;&#10;Description automatically generated">
              <a:extLst>
                <a:ext uri="{FF2B5EF4-FFF2-40B4-BE49-F238E27FC236}">
                  <a16:creationId xmlns:a16="http://schemas.microsoft.com/office/drawing/2014/main" id="{69C2B72E-1E00-4E57-478E-73F758CDEC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9" name="Group 28">
            <a:extLst>
              <a:ext uri="{FF2B5EF4-FFF2-40B4-BE49-F238E27FC236}">
                <a16:creationId xmlns:a16="http://schemas.microsoft.com/office/drawing/2014/main" id="{F2F0B3C7-7F35-7DD8-76A1-1A170D262FA3}"/>
              </a:ext>
            </a:extLst>
          </p:cNvPr>
          <p:cNvGrpSpPr/>
          <p:nvPr/>
        </p:nvGrpSpPr>
        <p:grpSpPr>
          <a:xfrm rot="1800000">
            <a:off x="11260270" y="2924733"/>
            <a:ext cx="812618" cy="812618"/>
            <a:chOff x="3073857" y="2672157"/>
            <a:chExt cx="2672157" cy="2672157"/>
          </a:xfrm>
        </p:grpSpPr>
        <p:sp>
          <p:nvSpPr>
            <p:cNvPr id="30" name="Rectangle 29">
              <a:extLst>
                <a:ext uri="{FF2B5EF4-FFF2-40B4-BE49-F238E27FC236}">
                  <a16:creationId xmlns:a16="http://schemas.microsoft.com/office/drawing/2014/main" id="{36232199-16D8-BEDD-5419-6514435A7FC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30" descr="A picture containing text, picture frame&#10;&#10;Description automatically generated">
              <a:hlinkHover r:id="" action="ppaction://hlinkshowjump?jump=nextslide"/>
              <a:extLst>
                <a:ext uri="{FF2B5EF4-FFF2-40B4-BE49-F238E27FC236}">
                  <a16:creationId xmlns:a16="http://schemas.microsoft.com/office/drawing/2014/main" id="{95A4E5D3-B91F-F5BD-507B-17B083ECF0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47" name="Group 46">
            <a:extLst>
              <a:ext uri="{FF2B5EF4-FFF2-40B4-BE49-F238E27FC236}">
                <a16:creationId xmlns:a16="http://schemas.microsoft.com/office/drawing/2014/main" id="{9C2A2AA8-58BB-43EC-A8AE-77685A1EF7A0}"/>
              </a:ext>
            </a:extLst>
          </p:cNvPr>
          <p:cNvGrpSpPr/>
          <p:nvPr/>
        </p:nvGrpSpPr>
        <p:grpSpPr>
          <a:xfrm>
            <a:off x="5294779" y="287867"/>
            <a:ext cx="6217200" cy="6282267"/>
            <a:chOff x="5172762" y="287867"/>
            <a:chExt cx="6217200" cy="6282267"/>
          </a:xfrm>
        </p:grpSpPr>
        <p:sp>
          <p:nvSpPr>
            <p:cNvPr id="51" name="Rectangle 50">
              <a:extLst>
                <a:ext uri="{FF2B5EF4-FFF2-40B4-BE49-F238E27FC236}">
                  <a16:creationId xmlns:a16="http://schemas.microsoft.com/office/drawing/2014/main" id="{47A09E1F-AC8D-E519-605E-9D14D2AF98FC}"/>
                </a:ext>
              </a:extLst>
            </p:cNvPr>
            <p:cNvSpPr/>
            <p:nvPr/>
          </p:nvSpPr>
          <p:spPr>
            <a:xfrm>
              <a:off x="6454867"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2" name="Picture 51">
              <a:extLst>
                <a:ext uri="{FF2B5EF4-FFF2-40B4-BE49-F238E27FC236}">
                  <a16:creationId xmlns:a16="http://schemas.microsoft.com/office/drawing/2014/main" id="{2163E3BB-76E8-1238-229B-E3D2E4359AD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67945" y="1825357"/>
              <a:ext cx="4250138" cy="3167025"/>
            </a:xfrm>
            <a:prstGeom prst="rect">
              <a:avLst/>
            </a:prstGeom>
          </p:spPr>
        </p:pic>
        <p:pic>
          <p:nvPicPr>
            <p:cNvPr id="53" name="Picture 52" descr="A picture containing text, picture frame&#10;&#10;Description automatically generated">
              <a:extLst>
                <a:ext uri="{FF2B5EF4-FFF2-40B4-BE49-F238E27FC236}">
                  <a16:creationId xmlns:a16="http://schemas.microsoft.com/office/drawing/2014/main" id="{B1E08124-A45C-9B44-210F-5F8B8F7FE951}"/>
                </a:ext>
              </a:extLst>
            </p:cNvPr>
            <p:cNvPicPr>
              <a:picLocks noChangeAspect="1"/>
            </p:cNvPicPr>
            <p:nvPr/>
          </p:nvPicPr>
          <p:blipFill rotWithShape="1">
            <a:blip r:embed="rId10">
              <a:extLst>
                <a:ext uri="{28A0092B-C50C-407E-A947-70E740481C1C}">
                  <a14:useLocalDpi xmlns:a14="http://schemas.microsoft.com/office/drawing/2010/main" val="0"/>
                </a:ext>
              </a:extLst>
            </a:blip>
            <a:srcRect t="3326" r="11723" b="7474"/>
            <a:stretch/>
          </p:blipFill>
          <p:spPr>
            <a:xfrm>
              <a:off x="5172762" y="287867"/>
              <a:ext cx="6217200" cy="6282267"/>
            </a:xfrm>
            <a:prstGeom prst="rect">
              <a:avLst/>
            </a:prstGeom>
          </p:spPr>
        </p:pic>
      </p:grpSp>
      <p:pic>
        <p:nvPicPr>
          <p:cNvPr id="26" name="Graphic 25" descr="Storytelling with solid fill">
            <a:hlinkClick r:id="rId12" action="ppaction://hlinksldjump"/>
            <a:extLst>
              <a:ext uri="{FF2B5EF4-FFF2-40B4-BE49-F238E27FC236}">
                <a16:creationId xmlns:a16="http://schemas.microsoft.com/office/drawing/2014/main" id="{4563C26F-4201-F4EF-586D-E80A943EEF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175944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82F7FB-893F-2104-16D2-B0E4BDA6BEE2}"/>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B17C19CE-40C9-514E-6B07-1B5382B0D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4D271F38-9B7B-A1AE-6E12-956FE2AA8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864AB583-1650-F3CC-AC8F-9779A7F12ED5}"/>
              </a:ext>
            </a:extLst>
          </p:cNvPr>
          <p:cNvGrpSpPr/>
          <p:nvPr/>
        </p:nvGrpSpPr>
        <p:grpSpPr>
          <a:xfrm flipV="1">
            <a:off x="0" y="-17252"/>
            <a:ext cx="12192000" cy="6866626"/>
            <a:chOff x="0" y="-17252"/>
            <a:chExt cx="12192000" cy="6866626"/>
          </a:xfrm>
        </p:grpSpPr>
        <p:pic>
          <p:nvPicPr>
            <p:cNvPr id="21" name="Picture 20">
              <a:extLst>
                <a:ext uri="{FF2B5EF4-FFF2-40B4-BE49-F238E27FC236}">
                  <a16:creationId xmlns:a16="http://schemas.microsoft.com/office/drawing/2014/main" id="{DFB54D03-DB08-5BC2-3B6A-3127709C89D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2" name="Picture 21">
              <a:extLst>
                <a:ext uri="{FF2B5EF4-FFF2-40B4-BE49-F238E27FC236}">
                  <a16:creationId xmlns:a16="http://schemas.microsoft.com/office/drawing/2014/main" id="{B44D1B5C-CB6C-A184-E120-5607FF496C5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42" name="TextBox 41">
            <a:extLst>
              <a:ext uri="{FF2B5EF4-FFF2-40B4-BE49-F238E27FC236}">
                <a16:creationId xmlns:a16="http://schemas.microsoft.com/office/drawing/2014/main" id="{33B66F43-358B-75EC-BC78-55E28F27F1F6}"/>
              </a:ext>
            </a:extLst>
          </p:cNvPr>
          <p:cNvSpPr txBox="1"/>
          <p:nvPr/>
        </p:nvSpPr>
        <p:spPr>
          <a:xfrm>
            <a:off x="923021" y="653647"/>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a:p>
            <a:pPr>
              <a:lnSpc>
                <a:spcPct val="150000"/>
              </a:lnSpc>
            </a:pPr>
            <a:r>
              <a:rPr lang="en-ZA" sz="2000" dirty="0">
                <a:latin typeface="Freestyle Script" panose="030804020302050B0404" pitchFamily="66" charset="0"/>
              </a:rPr>
              <a:t>Anyway, I didn’t mess up today! The worst part was the 20km dirt road though. But it was fun. We had such a laugh with </a:t>
            </a:r>
            <a:endParaRPr lang="en-US" sz="2000" dirty="0">
              <a:latin typeface="Freestyle Script" panose="030804020302050B0404" pitchFamily="66" charset="0"/>
            </a:endParaRPr>
          </a:p>
        </p:txBody>
      </p:sp>
      <p:sp>
        <p:nvSpPr>
          <p:cNvPr id="43" name="TextBox 42">
            <a:extLst>
              <a:ext uri="{FF2B5EF4-FFF2-40B4-BE49-F238E27FC236}">
                <a16:creationId xmlns:a16="http://schemas.microsoft.com/office/drawing/2014/main" id="{69B65922-1BA0-902A-1AC9-BCF4179D5C83}"/>
              </a:ext>
            </a:extLst>
          </p:cNvPr>
          <p:cNvSpPr txBox="1"/>
          <p:nvPr/>
        </p:nvSpPr>
        <p:spPr>
          <a:xfrm>
            <a:off x="6731484" y="662273"/>
            <a:ext cx="4537495" cy="3285515"/>
          </a:xfrm>
          <a:prstGeom prst="rect">
            <a:avLst/>
          </a:prstGeom>
          <a:noFill/>
        </p:spPr>
        <p:txBody>
          <a:bodyPr wrap="square" rtlCol="0">
            <a:spAutoFit/>
          </a:bodyPr>
          <a:lstStyle/>
          <a:p>
            <a:pPr>
              <a:lnSpc>
                <a:spcPct val="150000"/>
              </a:lnSpc>
            </a:pPr>
            <a:r>
              <a:rPr lang="en-ZA" sz="2000" dirty="0">
                <a:latin typeface="Freestyle Script" panose="030804020302050B0404" pitchFamily="66" charset="0"/>
              </a:rPr>
              <a:t>all the bumps and potholes and everything. </a:t>
            </a:r>
          </a:p>
          <a:p>
            <a:pPr>
              <a:lnSpc>
                <a:spcPct val="150000"/>
              </a:lnSpc>
            </a:pPr>
            <a:r>
              <a:rPr lang="en-US" sz="2000" dirty="0">
                <a:latin typeface="Freestyle Script" panose="030804020302050B0404" pitchFamily="66" charset="0"/>
              </a:rPr>
              <a:t>We didn’t do all that much once we settled down. We watched a movie. It was quite intense, but it was nice! I liked the feminism aspects of it a lot. It’s been such a long time since I’ve had a chance to watch a movie with them…</a:t>
            </a:r>
          </a:p>
          <a:p>
            <a:pPr>
              <a:lnSpc>
                <a:spcPct val="150000"/>
              </a:lnSpc>
            </a:pPr>
            <a:r>
              <a:rPr lang="en-US" sz="2000" dirty="0">
                <a:latin typeface="Freestyle Script" panose="030804020302050B0404" pitchFamily="66" charset="0"/>
              </a:rPr>
              <a:t>We went to bed straight after that, we didn’t realize how tiring the day was.</a:t>
            </a:r>
          </a:p>
        </p:txBody>
      </p:sp>
      <p:pic>
        <p:nvPicPr>
          <p:cNvPr id="44" name="Picture 43" descr="Break Time Teodor the Cat">
            <a:extLst>
              <a:ext uri="{FF2B5EF4-FFF2-40B4-BE49-F238E27FC236}">
                <a16:creationId xmlns:a16="http://schemas.microsoft.com/office/drawing/2014/main" id="{E6A51A90-CFC4-87E2-8CDB-CE6EBFBB3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45" name="Picture 44" descr="Driving Pusheen">
            <a:extLst>
              <a:ext uri="{FF2B5EF4-FFF2-40B4-BE49-F238E27FC236}">
                <a16:creationId xmlns:a16="http://schemas.microsoft.com/office/drawing/2014/main" id="{9FC4AD50-F202-7F8C-061A-BEFA002B8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46" name="Graphic 45" descr="Treasure Map with solid fill">
            <a:extLst>
              <a:ext uri="{FF2B5EF4-FFF2-40B4-BE49-F238E27FC236}">
                <a16:creationId xmlns:a16="http://schemas.microsoft.com/office/drawing/2014/main" id="{140D667E-26E4-9A1A-1D00-3D21A7AF84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4363" y="4785677"/>
            <a:ext cx="626680" cy="626680"/>
          </a:xfrm>
          <a:prstGeom prst="rect">
            <a:avLst/>
          </a:prstGeom>
        </p:spPr>
      </p:pic>
      <p:pic>
        <p:nvPicPr>
          <p:cNvPr id="47" name="Picture 46" descr="Zzz Taffy Cat">
            <a:hlinkHover r:id="" action="ppaction://hlinkshowjump?jump=nextslide"/>
            <a:extLst>
              <a:ext uri="{FF2B5EF4-FFF2-40B4-BE49-F238E27FC236}">
                <a16:creationId xmlns:a16="http://schemas.microsoft.com/office/drawing/2014/main" id="{98A82BCD-7015-393E-BB3D-A30ED0DD9C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1052" y="3245940"/>
            <a:ext cx="845168" cy="845168"/>
          </a:xfrm>
          <a:prstGeom prst="rect">
            <a:avLst/>
          </a:prstGeom>
        </p:spPr>
      </p:pic>
      <p:pic>
        <p:nvPicPr>
          <p:cNvPr id="48" name="Picture 47" descr="Pop Corn Pusheen">
            <a:extLst>
              <a:ext uri="{FF2B5EF4-FFF2-40B4-BE49-F238E27FC236}">
                <a16:creationId xmlns:a16="http://schemas.microsoft.com/office/drawing/2014/main" id="{E02107EF-663C-F205-3BC8-3DC650C7A9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6852" y="2436077"/>
            <a:ext cx="695400" cy="695400"/>
          </a:xfrm>
          <a:prstGeom prst="rect">
            <a:avLst/>
          </a:prstGeom>
        </p:spPr>
      </p:pic>
      <p:pic>
        <p:nvPicPr>
          <p:cNvPr id="49" name="Picture 48" descr="LOL Panda">
            <a:extLst>
              <a:ext uri="{FF2B5EF4-FFF2-40B4-BE49-F238E27FC236}">
                <a16:creationId xmlns:a16="http://schemas.microsoft.com/office/drawing/2014/main" id="{062D4EE8-5FA1-8DBD-17B7-BCD4191F67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6143" y="5670568"/>
            <a:ext cx="788746" cy="788746"/>
          </a:xfrm>
          <a:prstGeom prst="rect">
            <a:avLst/>
          </a:prstGeom>
        </p:spPr>
      </p:pic>
      <p:pic>
        <p:nvPicPr>
          <p:cNvPr id="50" name="Graphic 49" descr="Speed bump with solid fill">
            <a:extLst>
              <a:ext uri="{FF2B5EF4-FFF2-40B4-BE49-F238E27FC236}">
                <a16:creationId xmlns:a16="http://schemas.microsoft.com/office/drawing/2014/main" id="{B8856546-91DC-3183-7033-C2F3F2D927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44552" y="657203"/>
            <a:ext cx="630356" cy="630356"/>
          </a:xfrm>
          <a:prstGeom prst="rect">
            <a:avLst/>
          </a:prstGeom>
        </p:spPr>
      </p:pic>
      <p:grpSp>
        <p:nvGrpSpPr>
          <p:cNvPr id="52" name="Group 51">
            <a:extLst>
              <a:ext uri="{FF2B5EF4-FFF2-40B4-BE49-F238E27FC236}">
                <a16:creationId xmlns:a16="http://schemas.microsoft.com/office/drawing/2014/main" id="{44116755-1BC9-CB6E-2FD0-CC002C03E96B}"/>
              </a:ext>
            </a:extLst>
          </p:cNvPr>
          <p:cNvGrpSpPr/>
          <p:nvPr/>
        </p:nvGrpSpPr>
        <p:grpSpPr>
          <a:xfrm>
            <a:off x="25612" y="2530750"/>
            <a:ext cx="1004027" cy="1004027"/>
            <a:chOff x="3073857" y="2672157"/>
            <a:chExt cx="2672157" cy="2672157"/>
          </a:xfrm>
        </p:grpSpPr>
        <p:sp>
          <p:nvSpPr>
            <p:cNvPr id="53" name="Rectangle 52">
              <a:extLst>
                <a:ext uri="{FF2B5EF4-FFF2-40B4-BE49-F238E27FC236}">
                  <a16:creationId xmlns:a16="http://schemas.microsoft.com/office/drawing/2014/main" id="{2E116C23-8794-7236-4B81-617847E75CFE}"/>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4" name="Picture 53" descr="A picture containing text, picture frame&#10;&#10;Description automatically generated">
              <a:extLst>
                <a:ext uri="{FF2B5EF4-FFF2-40B4-BE49-F238E27FC236}">
                  <a16:creationId xmlns:a16="http://schemas.microsoft.com/office/drawing/2014/main" id="{57FD5D19-484C-03BD-0FB7-E1C0EBE25C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58" name="Group 57">
            <a:extLst>
              <a:ext uri="{FF2B5EF4-FFF2-40B4-BE49-F238E27FC236}">
                <a16:creationId xmlns:a16="http://schemas.microsoft.com/office/drawing/2014/main" id="{BD95E83F-ABA2-1465-082C-3BBD82291DD3}"/>
              </a:ext>
            </a:extLst>
          </p:cNvPr>
          <p:cNvGrpSpPr/>
          <p:nvPr/>
        </p:nvGrpSpPr>
        <p:grpSpPr>
          <a:xfrm>
            <a:off x="11054502" y="2530750"/>
            <a:ext cx="1004027" cy="1004027"/>
            <a:chOff x="3073857" y="2672157"/>
            <a:chExt cx="2672157" cy="2672157"/>
          </a:xfrm>
        </p:grpSpPr>
        <p:sp>
          <p:nvSpPr>
            <p:cNvPr id="59" name="Rectangle 58">
              <a:extLst>
                <a:ext uri="{FF2B5EF4-FFF2-40B4-BE49-F238E27FC236}">
                  <a16:creationId xmlns:a16="http://schemas.microsoft.com/office/drawing/2014/main" id="{9592749A-4A9B-2777-019A-9251E0907E43}"/>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0" name="Picture 59" descr="A picture containing text, picture frame&#10;&#10;Description automatically generated">
              <a:extLst>
                <a:ext uri="{FF2B5EF4-FFF2-40B4-BE49-F238E27FC236}">
                  <a16:creationId xmlns:a16="http://schemas.microsoft.com/office/drawing/2014/main" id="{0DD69ECD-0FF8-411F-D468-CA70E13289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5" name="Graphic 24" descr="Storytelling with solid fill">
            <a:hlinkClick r:id="rId15" action="ppaction://hlinksldjump"/>
            <a:extLst>
              <a:ext uri="{FF2B5EF4-FFF2-40B4-BE49-F238E27FC236}">
                <a16:creationId xmlns:a16="http://schemas.microsoft.com/office/drawing/2014/main" id="{83EB3E41-7A7A-B665-8CF8-51EE6F674A8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95995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43">
                                            <p:txEl>
                                              <p:pRg st="2" end="2"/>
                                            </p:txEl>
                                          </p:spTgt>
                                        </p:tgtEl>
                                        <p:attrNameLst>
                                          <p:attrName>style.visibility</p:attrName>
                                        </p:attrNameLst>
                                      </p:cBhvr>
                                      <p:to>
                                        <p:strVal val="visible"/>
                                      </p:to>
                                    </p:set>
                                    <p:animEffect transition="in" filter="fade">
                                      <p:cBhvr>
                                        <p:cTn id="7" dur="500"/>
                                        <p:tgtEl>
                                          <p:spTgt spid="43">
                                            <p:txEl>
                                              <p:pRg st="2" end="2"/>
                                            </p:txEl>
                                          </p:spTgt>
                                        </p:tgtEl>
                                      </p:cBhvr>
                                    </p:animEffect>
                                  </p:childTnLst>
                                </p:cTn>
                              </p:par>
                            </p:childTnLst>
                          </p:cTn>
                        </p:par>
                        <p:par>
                          <p:cTn id="8" fill="hold">
                            <p:stCondLst>
                              <p:cond delay="36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AFF1DAC-0D61-38CC-B4E1-9FC6E49AAFEE}"/>
              </a:ext>
            </a:extLst>
          </p:cNvPr>
          <p:cNvGrpSpPr/>
          <p:nvPr/>
        </p:nvGrpSpPr>
        <p:grpSpPr>
          <a:xfrm>
            <a:off x="0" y="-8626"/>
            <a:ext cx="12192000" cy="6866626"/>
            <a:chOff x="389049" y="0"/>
            <a:chExt cx="11288984" cy="6858000"/>
          </a:xfrm>
        </p:grpSpPr>
        <p:pic>
          <p:nvPicPr>
            <p:cNvPr id="19" name="Picture 18" descr="A close up of a white surface&#10;&#10;Description automatically generated with low confidence">
              <a:extLst>
                <a:ext uri="{FF2B5EF4-FFF2-40B4-BE49-F238E27FC236}">
                  <a16:creationId xmlns:a16="http://schemas.microsoft.com/office/drawing/2014/main" id="{FE8C3489-6C9C-BD0A-F721-B14086725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0" name="Picture 19" descr="A close up of a white surface&#10;&#10;Description automatically generated with low confidence">
              <a:extLst>
                <a:ext uri="{FF2B5EF4-FFF2-40B4-BE49-F238E27FC236}">
                  <a16:creationId xmlns:a16="http://schemas.microsoft.com/office/drawing/2014/main" id="{3558A1FA-4936-B91F-D2FF-0604FD24C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1" name="Group 20">
            <a:extLst>
              <a:ext uri="{FF2B5EF4-FFF2-40B4-BE49-F238E27FC236}">
                <a16:creationId xmlns:a16="http://schemas.microsoft.com/office/drawing/2014/main" id="{2D083B05-B2C9-B7D6-B9A9-91435E90D59D}"/>
              </a:ext>
            </a:extLst>
          </p:cNvPr>
          <p:cNvGrpSpPr/>
          <p:nvPr/>
        </p:nvGrpSpPr>
        <p:grpSpPr>
          <a:xfrm flipH="1" flipV="1">
            <a:off x="0" y="-17252"/>
            <a:ext cx="12192000" cy="6866626"/>
            <a:chOff x="0" y="-17252"/>
            <a:chExt cx="12192000" cy="6866626"/>
          </a:xfrm>
        </p:grpSpPr>
        <p:pic>
          <p:nvPicPr>
            <p:cNvPr id="22" name="Picture 21">
              <a:extLst>
                <a:ext uri="{FF2B5EF4-FFF2-40B4-BE49-F238E27FC236}">
                  <a16:creationId xmlns:a16="http://schemas.microsoft.com/office/drawing/2014/main" id="{AE04E444-A9E2-612F-66C2-6A9F445ECB1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3" name="Picture 22">
              <a:extLst>
                <a:ext uri="{FF2B5EF4-FFF2-40B4-BE49-F238E27FC236}">
                  <a16:creationId xmlns:a16="http://schemas.microsoft.com/office/drawing/2014/main" id="{AA88D8F9-A0A2-0F05-4ECA-A04997F8740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34" name="TextBox 33">
            <a:extLst>
              <a:ext uri="{FF2B5EF4-FFF2-40B4-BE49-F238E27FC236}">
                <a16:creationId xmlns:a16="http://schemas.microsoft.com/office/drawing/2014/main" id="{1385DEC5-C8F3-4C5E-B7B8-0C46C872A6A2}"/>
              </a:ext>
            </a:extLst>
          </p:cNvPr>
          <p:cNvSpPr txBox="1"/>
          <p:nvPr/>
        </p:nvSpPr>
        <p:spPr>
          <a:xfrm>
            <a:off x="923021" y="653647"/>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a:p>
            <a:pPr>
              <a:lnSpc>
                <a:spcPct val="150000"/>
              </a:lnSpc>
            </a:pPr>
            <a:r>
              <a:rPr lang="en-ZA" sz="2000" dirty="0">
                <a:latin typeface="Freestyle Script" panose="030804020302050B0404" pitchFamily="66" charset="0"/>
              </a:rPr>
              <a:t>Anyway, I didn’t mess up today! The worst part was the 20km dirt road though. But it was fun. We had such a laugh with </a:t>
            </a:r>
            <a:endParaRPr lang="en-US" sz="2000" dirty="0">
              <a:latin typeface="Freestyle Script" panose="030804020302050B0404" pitchFamily="66" charset="0"/>
            </a:endParaRPr>
          </a:p>
        </p:txBody>
      </p:sp>
      <p:sp>
        <p:nvSpPr>
          <p:cNvPr id="35" name="TextBox 34">
            <a:extLst>
              <a:ext uri="{FF2B5EF4-FFF2-40B4-BE49-F238E27FC236}">
                <a16:creationId xmlns:a16="http://schemas.microsoft.com/office/drawing/2014/main" id="{18AB5612-7EEF-4C12-BD5A-135C11A8B718}"/>
              </a:ext>
            </a:extLst>
          </p:cNvPr>
          <p:cNvSpPr txBox="1"/>
          <p:nvPr/>
        </p:nvSpPr>
        <p:spPr>
          <a:xfrm>
            <a:off x="6731484" y="662273"/>
            <a:ext cx="4537495" cy="5593839"/>
          </a:xfrm>
          <a:prstGeom prst="rect">
            <a:avLst/>
          </a:prstGeom>
          <a:noFill/>
        </p:spPr>
        <p:txBody>
          <a:bodyPr wrap="square" rtlCol="0">
            <a:spAutoFit/>
          </a:bodyPr>
          <a:lstStyle/>
          <a:p>
            <a:pPr>
              <a:lnSpc>
                <a:spcPct val="150000"/>
              </a:lnSpc>
            </a:pPr>
            <a:r>
              <a:rPr lang="en-ZA" sz="2000" dirty="0">
                <a:latin typeface="Freestyle Script" panose="030804020302050B0404" pitchFamily="66" charset="0"/>
              </a:rPr>
              <a:t>all the bumps and potholes and everything. </a:t>
            </a:r>
          </a:p>
          <a:p>
            <a:pPr>
              <a:lnSpc>
                <a:spcPct val="150000"/>
              </a:lnSpc>
            </a:pPr>
            <a:r>
              <a:rPr lang="en-US" sz="2000" dirty="0">
                <a:latin typeface="Freestyle Script" panose="030804020302050B0404" pitchFamily="66" charset="0"/>
              </a:rPr>
              <a:t>We didn’t do all that much once we settled down. We watched a movie. It was quite intense, but it was nice! I liked the feminism aspects of it a lot. It’s been such a long time since I’ve had a chance to watch a movie with them…</a:t>
            </a:r>
          </a:p>
          <a:p>
            <a:pPr>
              <a:lnSpc>
                <a:spcPct val="150000"/>
              </a:lnSpc>
            </a:pPr>
            <a:r>
              <a:rPr lang="en-US" sz="2000" dirty="0">
                <a:latin typeface="Freestyle Script" panose="030804020302050B0404" pitchFamily="66" charset="0"/>
              </a:rPr>
              <a:t>We went to bed straight after that, we didn’t realize how tiring the day was.</a:t>
            </a:r>
          </a:p>
          <a:p>
            <a:pPr>
              <a:lnSpc>
                <a:spcPct val="150000"/>
              </a:lnSpc>
            </a:pPr>
            <a:r>
              <a:rPr lang="en-US" sz="2000" dirty="0">
                <a:latin typeface="Freestyle Script" panose="030804020302050B0404" pitchFamily="66" charset="0"/>
              </a:rPr>
              <a:t>I really hope tomorrow is fine too… I just don’t want to disappoint them or let them think I’m a monster like they used to…</a:t>
            </a:r>
          </a:p>
          <a:p>
            <a:pPr>
              <a:lnSpc>
                <a:spcPct val="150000"/>
              </a:lnSpc>
            </a:pPr>
            <a:endParaRPr lang="en-US" sz="2000" dirty="0">
              <a:latin typeface="Freestyle Script" panose="030804020302050B0404" pitchFamily="66" charset="0"/>
            </a:endParaRPr>
          </a:p>
          <a:p>
            <a:pPr>
              <a:lnSpc>
                <a:spcPct val="150000"/>
              </a:lnSpc>
            </a:pPr>
            <a:endParaRPr lang="en-US" sz="2000" dirty="0">
              <a:latin typeface="Freestyle Script" panose="030804020302050B0404" pitchFamily="66" charset="0"/>
            </a:endParaRPr>
          </a:p>
          <a:p>
            <a:pPr>
              <a:lnSpc>
                <a:spcPct val="150000"/>
              </a:lnSpc>
            </a:pPr>
            <a:endParaRPr lang="en-US" sz="2000" dirty="0">
              <a:latin typeface="Freestyle Script" panose="030804020302050B0404" pitchFamily="66" charset="0"/>
            </a:endParaRPr>
          </a:p>
        </p:txBody>
      </p:sp>
      <p:pic>
        <p:nvPicPr>
          <p:cNvPr id="9" name="Picture 8" descr="Break Time Teodor the Cat">
            <a:extLst>
              <a:ext uri="{FF2B5EF4-FFF2-40B4-BE49-F238E27FC236}">
                <a16:creationId xmlns:a16="http://schemas.microsoft.com/office/drawing/2014/main" id="{4FC0DBA7-74A3-F90B-66BC-AC5E7DE64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10" name="Picture 9" descr="Driving Pusheen">
            <a:extLst>
              <a:ext uri="{FF2B5EF4-FFF2-40B4-BE49-F238E27FC236}">
                <a16:creationId xmlns:a16="http://schemas.microsoft.com/office/drawing/2014/main" id="{D6DA0881-D78C-63F8-C66E-481A78E47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11" name="Graphic 10" descr="Treasure Map with solid fill">
            <a:extLst>
              <a:ext uri="{FF2B5EF4-FFF2-40B4-BE49-F238E27FC236}">
                <a16:creationId xmlns:a16="http://schemas.microsoft.com/office/drawing/2014/main" id="{A96B7FAC-E40A-4EFF-AB87-267AA653C7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4363" y="4785677"/>
            <a:ext cx="626680" cy="626680"/>
          </a:xfrm>
          <a:prstGeom prst="rect">
            <a:avLst/>
          </a:prstGeom>
        </p:spPr>
      </p:pic>
      <p:pic>
        <p:nvPicPr>
          <p:cNvPr id="12" name="Picture 11" descr="Zzz Taffy Cat">
            <a:extLst>
              <a:ext uri="{FF2B5EF4-FFF2-40B4-BE49-F238E27FC236}">
                <a16:creationId xmlns:a16="http://schemas.microsoft.com/office/drawing/2014/main" id="{2EBE7896-2F61-C812-8128-6569A3BC19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1052" y="3245940"/>
            <a:ext cx="845168" cy="845168"/>
          </a:xfrm>
          <a:prstGeom prst="rect">
            <a:avLst/>
          </a:prstGeom>
        </p:spPr>
      </p:pic>
      <p:pic>
        <p:nvPicPr>
          <p:cNvPr id="13" name="Picture 12" descr="Pop Corn Pusheen">
            <a:extLst>
              <a:ext uri="{FF2B5EF4-FFF2-40B4-BE49-F238E27FC236}">
                <a16:creationId xmlns:a16="http://schemas.microsoft.com/office/drawing/2014/main" id="{9D803DD4-06E8-A59A-BB7A-171A86A649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6852" y="2436077"/>
            <a:ext cx="695400" cy="695400"/>
          </a:xfrm>
          <a:prstGeom prst="rect">
            <a:avLst/>
          </a:prstGeom>
        </p:spPr>
      </p:pic>
      <p:pic>
        <p:nvPicPr>
          <p:cNvPr id="14" name="Picture 13" descr="LOL Panda">
            <a:extLst>
              <a:ext uri="{FF2B5EF4-FFF2-40B4-BE49-F238E27FC236}">
                <a16:creationId xmlns:a16="http://schemas.microsoft.com/office/drawing/2014/main" id="{0B500CA6-A69E-5C30-5EED-C8C25CC6DC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6143" y="5670568"/>
            <a:ext cx="788746" cy="788746"/>
          </a:xfrm>
          <a:prstGeom prst="rect">
            <a:avLst/>
          </a:prstGeom>
        </p:spPr>
      </p:pic>
      <p:pic>
        <p:nvPicPr>
          <p:cNvPr id="16" name="Graphic 15" descr="Speed bump with solid fill">
            <a:extLst>
              <a:ext uri="{FF2B5EF4-FFF2-40B4-BE49-F238E27FC236}">
                <a16:creationId xmlns:a16="http://schemas.microsoft.com/office/drawing/2014/main" id="{1CA36E74-6C13-0BCD-9E60-C4CFFC7140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44552" y="657203"/>
            <a:ext cx="630356" cy="630356"/>
          </a:xfrm>
          <a:prstGeom prst="rect">
            <a:avLst/>
          </a:prstGeom>
        </p:spPr>
      </p:pic>
      <p:pic>
        <p:nvPicPr>
          <p:cNvPr id="17" name="Picture 16" descr="Sweat Gummy Monsters">
            <a:hlinkHover r:id="" action="ppaction://hlinkshowjump?jump=nextslide"/>
            <a:extLst>
              <a:ext uri="{FF2B5EF4-FFF2-40B4-BE49-F238E27FC236}">
                <a16:creationId xmlns:a16="http://schemas.microsoft.com/office/drawing/2014/main" id="{3D8717DC-A706-F2E9-CA96-EE56BAA665E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706154" y="4259445"/>
            <a:ext cx="682890" cy="682890"/>
          </a:xfrm>
          <a:prstGeom prst="rect">
            <a:avLst/>
          </a:prstGeom>
        </p:spPr>
      </p:pic>
      <p:grpSp>
        <p:nvGrpSpPr>
          <p:cNvPr id="30" name="Group 29">
            <a:extLst>
              <a:ext uri="{FF2B5EF4-FFF2-40B4-BE49-F238E27FC236}">
                <a16:creationId xmlns:a16="http://schemas.microsoft.com/office/drawing/2014/main" id="{A106A071-48D6-1F2F-D785-C1C5919227BE}"/>
              </a:ext>
            </a:extLst>
          </p:cNvPr>
          <p:cNvGrpSpPr/>
          <p:nvPr/>
        </p:nvGrpSpPr>
        <p:grpSpPr>
          <a:xfrm>
            <a:off x="25612" y="2530750"/>
            <a:ext cx="1004027" cy="1004027"/>
            <a:chOff x="3073857" y="2672157"/>
            <a:chExt cx="2672157" cy="2672157"/>
          </a:xfrm>
        </p:grpSpPr>
        <p:sp>
          <p:nvSpPr>
            <p:cNvPr id="31" name="Rectangle 30">
              <a:extLst>
                <a:ext uri="{FF2B5EF4-FFF2-40B4-BE49-F238E27FC236}">
                  <a16:creationId xmlns:a16="http://schemas.microsoft.com/office/drawing/2014/main" id="{BCEA0FBA-7791-793F-67DC-61F71023440D}"/>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2" name="Picture 31" descr="A picture containing text, picture frame&#10;&#10;Description automatically generated">
              <a:extLst>
                <a:ext uri="{FF2B5EF4-FFF2-40B4-BE49-F238E27FC236}">
                  <a16:creationId xmlns:a16="http://schemas.microsoft.com/office/drawing/2014/main" id="{22271BFB-5324-5794-5786-54D1899CED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38" name="Group 37">
            <a:extLst>
              <a:ext uri="{FF2B5EF4-FFF2-40B4-BE49-F238E27FC236}">
                <a16:creationId xmlns:a16="http://schemas.microsoft.com/office/drawing/2014/main" id="{B427898C-CCC9-C2C6-ABDD-28B483E96BB7}"/>
              </a:ext>
            </a:extLst>
          </p:cNvPr>
          <p:cNvGrpSpPr/>
          <p:nvPr/>
        </p:nvGrpSpPr>
        <p:grpSpPr>
          <a:xfrm>
            <a:off x="11054502" y="2530750"/>
            <a:ext cx="1004027" cy="1004027"/>
            <a:chOff x="3073857" y="2672157"/>
            <a:chExt cx="2672157" cy="2672157"/>
          </a:xfrm>
        </p:grpSpPr>
        <p:sp>
          <p:nvSpPr>
            <p:cNvPr id="39" name="Rectangle 38">
              <a:extLst>
                <a:ext uri="{FF2B5EF4-FFF2-40B4-BE49-F238E27FC236}">
                  <a16:creationId xmlns:a16="http://schemas.microsoft.com/office/drawing/2014/main" id="{94C90E2E-6D6E-F58A-842A-5824D278FF99}"/>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0" name="Picture 39" descr="A picture containing text, picture frame&#10;&#10;Description automatically generated">
              <a:extLst>
                <a:ext uri="{FF2B5EF4-FFF2-40B4-BE49-F238E27FC236}">
                  <a16:creationId xmlns:a16="http://schemas.microsoft.com/office/drawing/2014/main" id="{C0AD556C-57F5-FD4D-239C-757380C457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6" name="Graphic 25" descr="Storytelling with solid fill">
            <a:hlinkClick r:id="rId16" action="ppaction://hlinksldjump"/>
            <a:extLst>
              <a:ext uri="{FF2B5EF4-FFF2-40B4-BE49-F238E27FC236}">
                <a16:creationId xmlns:a16="http://schemas.microsoft.com/office/drawing/2014/main" id="{5DBDE008-2437-1921-31BD-3FC4B33FBF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297689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35">
                                            <p:txEl>
                                              <p:pRg st="3" end="3"/>
                                            </p:txEl>
                                          </p:spTgt>
                                        </p:tgtEl>
                                        <p:attrNameLst>
                                          <p:attrName>style.visibility</p:attrName>
                                        </p:attrNameLst>
                                      </p:cBhvr>
                                      <p:to>
                                        <p:strVal val="visible"/>
                                      </p:to>
                                    </p:set>
                                    <p:animEffect transition="in" filter="fade">
                                      <p:cBhvr>
                                        <p:cTn id="7" dur="500"/>
                                        <p:tgtEl>
                                          <p:spTgt spid="35">
                                            <p:txEl>
                                              <p:pRg st="3" end="3"/>
                                            </p:txEl>
                                          </p:spTgt>
                                        </p:tgtEl>
                                      </p:cBhvr>
                                    </p:animEffect>
                                  </p:childTnLst>
                                </p:cTn>
                              </p:par>
                            </p:childTnLst>
                          </p:cTn>
                        </p:par>
                        <p:par>
                          <p:cTn id="8" fill="hold">
                            <p:stCondLst>
                              <p:cond delay="54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C9549FF-39FD-2E84-50A0-DFA427239967}"/>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0087BB8A-BD55-6AA3-30F6-9582EE378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0" name="Picture 9" descr="A close up of a white surface&#10;&#10;Description automatically generated with low confidence">
              <a:extLst>
                <a:ext uri="{FF2B5EF4-FFF2-40B4-BE49-F238E27FC236}">
                  <a16:creationId xmlns:a16="http://schemas.microsoft.com/office/drawing/2014/main" id="{1C15C288-981B-4D5A-657D-FAE3D572E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 name="Group 1">
            <a:extLst>
              <a:ext uri="{FF2B5EF4-FFF2-40B4-BE49-F238E27FC236}">
                <a16:creationId xmlns:a16="http://schemas.microsoft.com/office/drawing/2014/main" id="{85264DA8-7A81-DC0F-6FE9-C3826EF0A61A}"/>
              </a:ext>
            </a:extLst>
          </p:cNvPr>
          <p:cNvGrpSpPr/>
          <p:nvPr/>
        </p:nvGrpSpPr>
        <p:grpSpPr>
          <a:xfrm>
            <a:off x="-1" y="-8627"/>
            <a:ext cx="12191999" cy="6866627"/>
            <a:chOff x="-1" y="-8627"/>
            <a:chExt cx="12191999" cy="6866627"/>
          </a:xfrm>
        </p:grpSpPr>
        <p:pic>
          <p:nvPicPr>
            <p:cNvPr id="3" name="Picture 2" descr="A map of the world&#10;&#10;Description automatically generated with low confidence">
              <a:extLst>
                <a:ext uri="{FF2B5EF4-FFF2-40B4-BE49-F238E27FC236}">
                  <a16:creationId xmlns:a16="http://schemas.microsoft.com/office/drawing/2014/main" id="{D0852970-66BF-E602-6513-75059D035C2A}"/>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13" name="Picture 12" descr="A map of the world&#10;&#10;Description automatically generated with low confidence">
              <a:extLst>
                <a:ext uri="{FF2B5EF4-FFF2-40B4-BE49-F238E27FC236}">
                  <a16:creationId xmlns:a16="http://schemas.microsoft.com/office/drawing/2014/main" id="{10D9E2F3-FC03-173F-0F75-BB6E6A1A9A2D}"/>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1900520"/>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p:txBody>
      </p:sp>
      <p:pic>
        <p:nvPicPr>
          <p:cNvPr id="9" name="Picture 8" descr="Oops Gummy Monsters">
            <a:hlinkHover r:id="" action="ppaction://hlinkshowjump?jump=nextslide"/>
            <a:extLst>
              <a:ext uri="{FF2B5EF4-FFF2-40B4-BE49-F238E27FC236}">
                <a16:creationId xmlns:a16="http://schemas.microsoft.com/office/drawing/2014/main" id="{D538D610-00B7-F509-8846-BBCAA4D96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2" name="Graphic 11" descr="Storytelling with solid fill">
            <a:hlinkClick r:id="rId6" action="ppaction://hlinksldjump"/>
            <a:extLst>
              <a:ext uri="{FF2B5EF4-FFF2-40B4-BE49-F238E27FC236}">
                <a16:creationId xmlns:a16="http://schemas.microsoft.com/office/drawing/2014/main" id="{140749B2-2E0B-96F6-E272-254246D8F8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03310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335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A974EE-8C0E-4AFC-C84F-11C29426772F}"/>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BC598EDF-2E5B-967F-BDDA-781F907D0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5024CF63-416A-C159-0067-5FD886E63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0BFA2BBC-0917-56F8-F0FB-CBCA179FC822}"/>
              </a:ext>
            </a:extLst>
          </p:cNvPr>
          <p:cNvGrpSpPr/>
          <p:nvPr/>
        </p:nvGrpSpPr>
        <p:grpSpPr>
          <a:xfrm>
            <a:off x="-1" y="-8627"/>
            <a:ext cx="12191999" cy="6866627"/>
            <a:chOff x="-1" y="-8627"/>
            <a:chExt cx="12191999" cy="6866627"/>
          </a:xfrm>
        </p:grpSpPr>
        <p:pic>
          <p:nvPicPr>
            <p:cNvPr id="18" name="Picture 17" descr="A map of the world&#10;&#10;Description automatically generated with low confidence">
              <a:extLst>
                <a:ext uri="{FF2B5EF4-FFF2-40B4-BE49-F238E27FC236}">
                  <a16:creationId xmlns:a16="http://schemas.microsoft.com/office/drawing/2014/main" id="{3423B27B-B06E-860C-B310-BB737A32CA7C}"/>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19" name="Picture 18" descr="A map of the world&#10;&#10;Description automatically generated with low confidence">
              <a:extLst>
                <a:ext uri="{FF2B5EF4-FFF2-40B4-BE49-F238E27FC236}">
                  <a16:creationId xmlns:a16="http://schemas.microsoft.com/office/drawing/2014/main" id="{B1FAADF5-7A5F-86FA-9A30-856A980EEE2B}"/>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3285515"/>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a:p>
            <a:pPr>
              <a:lnSpc>
                <a:spcPct val="150000"/>
              </a:lnSpc>
            </a:pPr>
            <a:r>
              <a:rPr lang="en-US" sz="2000" dirty="0">
                <a:latin typeface="Freestyle Script" panose="030804020302050B0404" pitchFamily="66" charset="0"/>
              </a:rPr>
              <a:t>We went for a ride around the safari on quadbikes, I was really nervous for it. The last time I went was really fun, but this time I just had a bad feeling about it all day. </a:t>
            </a:r>
          </a:p>
        </p:txBody>
      </p:sp>
      <p:pic>
        <p:nvPicPr>
          <p:cNvPr id="9" name="Picture 8" descr="Oops Gummy Monsters">
            <a:extLst>
              <a:ext uri="{FF2B5EF4-FFF2-40B4-BE49-F238E27FC236}">
                <a16:creationId xmlns:a16="http://schemas.microsoft.com/office/drawing/2014/main" id="{D538D610-00B7-F509-8846-BBCAA4D96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5" name="Graphic 14" descr="Monster Truck with solid fill">
            <a:hlinkHover r:id="rId6" action="ppaction://hlinksldjump"/>
            <a:extLst>
              <a:ext uri="{FF2B5EF4-FFF2-40B4-BE49-F238E27FC236}">
                <a16:creationId xmlns:a16="http://schemas.microsoft.com/office/drawing/2014/main" id="{9A424706-DA16-E84D-F542-8D7BEF7672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7830" y="3362364"/>
            <a:ext cx="675095" cy="675095"/>
          </a:xfrm>
          <a:prstGeom prst="rect">
            <a:avLst/>
          </a:prstGeom>
        </p:spPr>
      </p:pic>
      <p:grpSp>
        <p:nvGrpSpPr>
          <p:cNvPr id="13" name="Group 12">
            <a:extLst>
              <a:ext uri="{FF2B5EF4-FFF2-40B4-BE49-F238E27FC236}">
                <a16:creationId xmlns:a16="http://schemas.microsoft.com/office/drawing/2014/main" id="{8E64533A-D4DF-8718-0922-6FB15F4DA953}"/>
              </a:ext>
            </a:extLst>
          </p:cNvPr>
          <p:cNvGrpSpPr/>
          <p:nvPr/>
        </p:nvGrpSpPr>
        <p:grpSpPr>
          <a:xfrm>
            <a:off x="25612" y="2530750"/>
            <a:ext cx="1004027" cy="1004027"/>
            <a:chOff x="3073857" y="2672157"/>
            <a:chExt cx="2672157" cy="2672157"/>
          </a:xfrm>
        </p:grpSpPr>
        <p:sp>
          <p:nvSpPr>
            <p:cNvPr id="14" name="Rectangle 13">
              <a:extLst>
                <a:ext uri="{FF2B5EF4-FFF2-40B4-BE49-F238E27FC236}">
                  <a16:creationId xmlns:a16="http://schemas.microsoft.com/office/drawing/2014/main" id="{84D7AC90-EF32-F6F8-694B-7FADE67ED4D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Picture 15" descr="A picture containing text, picture frame&#10;&#10;Description automatically generated">
              <a:hlinkHover r:id="" action="ppaction://hlinkshowjump?jump=nextslide"/>
              <a:extLst>
                <a:ext uri="{FF2B5EF4-FFF2-40B4-BE49-F238E27FC236}">
                  <a16:creationId xmlns:a16="http://schemas.microsoft.com/office/drawing/2014/main" id="{1D24EA27-65DA-FEFE-2998-0B1F8196DF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0" name="Graphic 19" descr="Storytelling with solid fill">
            <a:hlinkClick r:id="rId10" action="ppaction://hlinksldjump"/>
            <a:extLst>
              <a:ext uri="{FF2B5EF4-FFF2-40B4-BE49-F238E27FC236}">
                <a16:creationId xmlns:a16="http://schemas.microsoft.com/office/drawing/2014/main" id="{4FD89170-8094-0DE1-C6C8-AD69DD880C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083358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par>
                          <p:cTn id="8" fill="hold">
                            <p:stCondLst>
                              <p:cond delay="73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A974EE-8C0E-4AFC-C84F-11C29426772F}"/>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BC598EDF-2E5B-967F-BDDA-781F907D0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5024CF63-416A-C159-0067-5FD886E63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5" name="Group 14">
            <a:extLst>
              <a:ext uri="{FF2B5EF4-FFF2-40B4-BE49-F238E27FC236}">
                <a16:creationId xmlns:a16="http://schemas.microsoft.com/office/drawing/2014/main" id="{91B2CB6E-676A-6C79-7526-5297AEDD5C0E}"/>
              </a:ext>
            </a:extLst>
          </p:cNvPr>
          <p:cNvGrpSpPr/>
          <p:nvPr/>
        </p:nvGrpSpPr>
        <p:grpSpPr>
          <a:xfrm>
            <a:off x="-1" y="-8627"/>
            <a:ext cx="12191999" cy="6866627"/>
            <a:chOff x="-1" y="-8627"/>
            <a:chExt cx="12191999" cy="6866627"/>
          </a:xfrm>
        </p:grpSpPr>
        <p:pic>
          <p:nvPicPr>
            <p:cNvPr id="16" name="Picture 15" descr="A map of the world&#10;&#10;Description automatically generated with low confidence">
              <a:extLst>
                <a:ext uri="{FF2B5EF4-FFF2-40B4-BE49-F238E27FC236}">
                  <a16:creationId xmlns:a16="http://schemas.microsoft.com/office/drawing/2014/main" id="{69B4A971-DF84-89D5-25E8-895D2B6B99EA}"/>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17" name="Picture 16" descr="A map of the world&#10;&#10;Description automatically generated with low confidence">
              <a:extLst>
                <a:ext uri="{FF2B5EF4-FFF2-40B4-BE49-F238E27FC236}">
                  <a16:creationId xmlns:a16="http://schemas.microsoft.com/office/drawing/2014/main" id="{D53E32CB-3530-7BB0-31B3-3F850638C7AB}"/>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grpSp>
        <p:nvGrpSpPr>
          <p:cNvPr id="2" name="Group 1">
            <a:extLst>
              <a:ext uri="{FF2B5EF4-FFF2-40B4-BE49-F238E27FC236}">
                <a16:creationId xmlns:a16="http://schemas.microsoft.com/office/drawing/2014/main" id="{9A148575-9234-BA1A-EFBD-78F03F2813D0}"/>
              </a:ext>
            </a:extLst>
          </p:cNvPr>
          <p:cNvGrpSpPr/>
          <p:nvPr/>
        </p:nvGrpSpPr>
        <p:grpSpPr>
          <a:xfrm>
            <a:off x="-287866" y="287867"/>
            <a:ext cx="7042867" cy="6282267"/>
            <a:chOff x="-287866" y="287867"/>
            <a:chExt cx="7042867" cy="6282267"/>
          </a:xfrm>
        </p:grpSpPr>
        <p:sp>
          <p:nvSpPr>
            <p:cNvPr id="28" name="Rectangle 27">
              <a:extLst>
                <a:ext uri="{FF2B5EF4-FFF2-40B4-BE49-F238E27FC236}">
                  <a16:creationId xmlns:a16="http://schemas.microsoft.com/office/drawing/2014/main" id="{1C85AD47-59EA-5B33-A25C-C67D6A24FB17}"/>
                </a:ext>
              </a:extLst>
            </p:cNvPr>
            <p:cNvSpPr/>
            <p:nvPr/>
          </p:nvSpPr>
          <p:spPr>
            <a:xfrm>
              <a:off x="994240"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a:extLst>
                <a:ext uri="{FF2B5EF4-FFF2-40B4-BE49-F238E27FC236}">
                  <a16:creationId xmlns:a16="http://schemas.microsoft.com/office/drawing/2014/main" id="{92E70F87-9450-69A2-F71A-2FE2554539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1651" y="1825357"/>
              <a:ext cx="4241473" cy="3167025"/>
            </a:xfrm>
            <a:prstGeom prst="rect">
              <a:avLst/>
            </a:prstGeom>
          </p:spPr>
        </p:pic>
        <p:pic>
          <p:nvPicPr>
            <p:cNvPr id="30" name="Picture 29" descr="A picture containing text, picture frame&#10;&#10;Description automatically generated">
              <a:extLst>
                <a:ext uri="{FF2B5EF4-FFF2-40B4-BE49-F238E27FC236}">
                  <a16:creationId xmlns:a16="http://schemas.microsoft.com/office/drawing/2014/main" id="{476D25FD-C7EC-6B9A-3F81-DCA3B4C3E506}"/>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87866" y="287867"/>
              <a:ext cx="7042867" cy="6282267"/>
            </a:xfrm>
            <a:prstGeom prst="rect">
              <a:avLst/>
            </a:prstGeom>
          </p:spPr>
        </p:pic>
      </p:grpSp>
      <p:grpSp>
        <p:nvGrpSpPr>
          <p:cNvPr id="31" name="Group 30">
            <a:extLst>
              <a:ext uri="{FF2B5EF4-FFF2-40B4-BE49-F238E27FC236}">
                <a16:creationId xmlns:a16="http://schemas.microsoft.com/office/drawing/2014/main" id="{486028CB-EADB-BCDD-85C6-6B59C7147F01}"/>
              </a:ext>
            </a:extLst>
          </p:cNvPr>
          <p:cNvGrpSpPr/>
          <p:nvPr/>
        </p:nvGrpSpPr>
        <p:grpSpPr>
          <a:xfrm rot="19828777">
            <a:off x="68540" y="2924733"/>
            <a:ext cx="812618" cy="812618"/>
            <a:chOff x="3073857" y="2672157"/>
            <a:chExt cx="2672157" cy="2672157"/>
          </a:xfrm>
        </p:grpSpPr>
        <p:sp>
          <p:nvSpPr>
            <p:cNvPr id="32" name="Rectangle 31">
              <a:extLst>
                <a:ext uri="{FF2B5EF4-FFF2-40B4-BE49-F238E27FC236}">
                  <a16:creationId xmlns:a16="http://schemas.microsoft.com/office/drawing/2014/main" id="{E4BD5C88-1240-3D75-A92B-38072F329C0C}"/>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3" name="Picture 32" descr="A picture containing text, picture frame&#10;&#10;Description automatically generated">
              <a:hlinkHover r:id="" action="ppaction://hlinkshowjump?jump=nextslide"/>
              <a:extLst>
                <a:ext uri="{FF2B5EF4-FFF2-40B4-BE49-F238E27FC236}">
                  <a16:creationId xmlns:a16="http://schemas.microsoft.com/office/drawing/2014/main" id="{E4DE2047-CF8A-0473-3206-A48415551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8" name="Graphic 17" descr="Storytelling with solid fill">
            <a:hlinkClick r:id="rId7" action="ppaction://hlinksldjump"/>
            <a:extLst>
              <a:ext uri="{FF2B5EF4-FFF2-40B4-BE49-F238E27FC236}">
                <a16:creationId xmlns:a16="http://schemas.microsoft.com/office/drawing/2014/main" id="{1D5DA1C8-D898-E80A-DFAC-0725372088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24347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08814D-684D-7D90-E40E-A60EE33FF8D1}"/>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ADFB8801-A1A7-79FB-933B-4C25039A2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9FC66D06-18D0-A230-C9AA-F06BEE65E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30" name="Group 29">
            <a:extLst>
              <a:ext uri="{FF2B5EF4-FFF2-40B4-BE49-F238E27FC236}">
                <a16:creationId xmlns:a16="http://schemas.microsoft.com/office/drawing/2014/main" id="{7F9A1E85-8946-1C37-8E36-AB933FD0363B}"/>
              </a:ext>
            </a:extLst>
          </p:cNvPr>
          <p:cNvGrpSpPr/>
          <p:nvPr/>
        </p:nvGrpSpPr>
        <p:grpSpPr>
          <a:xfrm>
            <a:off x="-1" y="-8627"/>
            <a:ext cx="12191999" cy="6866627"/>
            <a:chOff x="-1" y="-8627"/>
            <a:chExt cx="12191999" cy="6866627"/>
          </a:xfrm>
        </p:grpSpPr>
        <p:pic>
          <p:nvPicPr>
            <p:cNvPr id="31" name="Picture 30" descr="A map of the world&#10;&#10;Description automatically generated with low confidence">
              <a:extLst>
                <a:ext uri="{FF2B5EF4-FFF2-40B4-BE49-F238E27FC236}">
                  <a16:creationId xmlns:a16="http://schemas.microsoft.com/office/drawing/2014/main" id="{04C240F1-3628-6811-2B21-EE59D16A4780}"/>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32" name="Picture 31" descr="A map of the world&#10;&#10;Description automatically generated with low confidence">
              <a:extLst>
                <a:ext uri="{FF2B5EF4-FFF2-40B4-BE49-F238E27FC236}">
                  <a16:creationId xmlns:a16="http://schemas.microsoft.com/office/drawing/2014/main" id="{25CC6404-425D-8C0F-4A62-5D70A6047009}"/>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467050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a:p>
            <a:pPr>
              <a:lnSpc>
                <a:spcPct val="150000"/>
              </a:lnSpc>
            </a:pPr>
            <a:r>
              <a:rPr lang="en-US" sz="2000" dirty="0">
                <a:latin typeface="Freestyle Script" panose="030804020302050B0404" pitchFamily="66" charset="0"/>
              </a:rPr>
              <a:t>We went for a ride around the safari on quadbikes, I was really nervous for it. The last time I went was really fun, but this time I just had a bad feeling about it all day. </a:t>
            </a:r>
          </a:p>
          <a:p>
            <a:pPr>
              <a:lnSpc>
                <a:spcPct val="150000"/>
              </a:lnSpc>
            </a:pPr>
            <a:r>
              <a:rPr lang="en-US" sz="2000" dirty="0">
                <a:latin typeface="Freestyle Script" panose="030804020302050B0404" pitchFamily="66" charset="0"/>
              </a:rPr>
              <a:t>Our guide was not the best. He didn’t communicate anything to us!</a:t>
            </a:r>
          </a:p>
          <a:p>
            <a:pPr>
              <a:lnSpc>
                <a:spcPct val="150000"/>
              </a:lnSpc>
            </a:pPr>
            <a:r>
              <a:rPr lang="en-US" sz="2000" dirty="0">
                <a:latin typeface="Freestyle Script" panose="030804020302050B0404" pitchFamily="66" charset="0"/>
              </a:rPr>
              <a:t>From when we were stopping to pointing out some of the animals or even just making sure we were all together and no one was lost.</a:t>
            </a:r>
          </a:p>
        </p:txBody>
      </p:sp>
      <p:pic>
        <p:nvPicPr>
          <p:cNvPr id="7" name="Picture 6" descr="Fighting Mr. Feels">
            <a:hlinkHover r:id="" action="ppaction://hlinkshowjump?jump=nextslide"/>
            <a:extLst>
              <a:ext uri="{FF2B5EF4-FFF2-40B4-BE49-F238E27FC236}">
                <a16:creationId xmlns:a16="http://schemas.microsoft.com/office/drawing/2014/main" id="{217B9B1D-CF7F-EA64-2CFA-24AE67B0CD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565" y="4577207"/>
            <a:ext cx="817468" cy="817468"/>
          </a:xfrm>
          <a:prstGeom prst="rect">
            <a:avLst/>
          </a:prstGeom>
        </p:spPr>
      </p:pic>
      <p:pic>
        <p:nvPicPr>
          <p:cNvPr id="9" name="Picture 8" descr="Oops Gummy Monsters">
            <a:extLst>
              <a:ext uri="{FF2B5EF4-FFF2-40B4-BE49-F238E27FC236}">
                <a16:creationId xmlns:a16="http://schemas.microsoft.com/office/drawing/2014/main" id="{D538D610-00B7-F509-8846-BBCAA4D96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5" name="Graphic 14" descr="Monster Truck with solid fill">
            <a:extLst>
              <a:ext uri="{FF2B5EF4-FFF2-40B4-BE49-F238E27FC236}">
                <a16:creationId xmlns:a16="http://schemas.microsoft.com/office/drawing/2014/main" id="{9A424706-DA16-E84D-F542-8D7BEF7672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7830" y="3362364"/>
            <a:ext cx="675095" cy="675095"/>
          </a:xfrm>
          <a:prstGeom prst="rect">
            <a:avLst/>
          </a:prstGeom>
        </p:spPr>
      </p:pic>
      <p:grpSp>
        <p:nvGrpSpPr>
          <p:cNvPr id="14" name="Group 13">
            <a:extLst>
              <a:ext uri="{FF2B5EF4-FFF2-40B4-BE49-F238E27FC236}">
                <a16:creationId xmlns:a16="http://schemas.microsoft.com/office/drawing/2014/main" id="{F2BF7CF6-B127-7984-9547-9B4931EE37A0}"/>
              </a:ext>
            </a:extLst>
          </p:cNvPr>
          <p:cNvGrpSpPr/>
          <p:nvPr/>
        </p:nvGrpSpPr>
        <p:grpSpPr>
          <a:xfrm>
            <a:off x="25612" y="2530750"/>
            <a:ext cx="1004027" cy="1004027"/>
            <a:chOff x="3073857" y="2672157"/>
            <a:chExt cx="2672157" cy="2672157"/>
          </a:xfrm>
        </p:grpSpPr>
        <p:sp>
          <p:nvSpPr>
            <p:cNvPr id="16" name="Rectangle 15">
              <a:extLst>
                <a:ext uri="{FF2B5EF4-FFF2-40B4-BE49-F238E27FC236}">
                  <a16:creationId xmlns:a16="http://schemas.microsoft.com/office/drawing/2014/main" id="{9AE73319-D2EA-C150-0569-4A24E55FC4E6}"/>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descr="A picture containing text, picture frame&#10;&#10;Description automatically generated">
              <a:extLst>
                <a:ext uri="{FF2B5EF4-FFF2-40B4-BE49-F238E27FC236}">
                  <a16:creationId xmlns:a16="http://schemas.microsoft.com/office/drawing/2014/main" id="{6CDC1E0B-95B2-E75E-C6F8-F51785A1C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8" name="Graphic 17" descr="Storytelling with solid fill">
            <a:hlinkClick r:id="rId10" action="ppaction://hlinksldjump"/>
            <a:extLst>
              <a:ext uri="{FF2B5EF4-FFF2-40B4-BE49-F238E27FC236}">
                <a16:creationId xmlns:a16="http://schemas.microsoft.com/office/drawing/2014/main" id="{DF90656D-69A1-AC51-1866-3BAC770545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597278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3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5" end="5"/>
                                            </p:txEl>
                                          </p:spTgt>
                                        </p:tgtEl>
                                        <p:attrNameLst>
                                          <p:attrName>style.visibility</p:attrName>
                                        </p:attrNameLst>
                                      </p:cBhvr>
                                      <p:to>
                                        <p:strVal val="visible"/>
                                      </p:to>
                                    </p:set>
                                    <p:animEffect transition="in" filter="fade">
                                      <p:cBhvr>
                                        <p:cTn id="11" dur="500"/>
                                        <p:tgtEl>
                                          <p:spTgt spid="11">
                                            <p:txEl>
                                              <p:pRg st="5" end="5"/>
                                            </p:txEl>
                                          </p:spTgt>
                                        </p:tgtEl>
                                      </p:cBhvr>
                                    </p:animEffect>
                                  </p:childTnLst>
                                </p:cTn>
                              </p:par>
                            </p:childTnLst>
                          </p:cTn>
                        </p:par>
                        <p:par>
                          <p:cTn id="12" fill="hold">
                            <p:stCondLst>
                              <p:cond delay="88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9A480-7502-9DDC-DA56-344BBDE48190}"/>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33516B8D-499C-E1B5-AB1B-8DD33242B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4CADF652-0C02-BD67-0D57-17AB1516E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B21AEB46-3700-685F-13E7-6468C86E24A2}"/>
              </a:ext>
            </a:extLst>
          </p:cNvPr>
          <p:cNvGrpSpPr/>
          <p:nvPr/>
        </p:nvGrpSpPr>
        <p:grpSpPr>
          <a:xfrm>
            <a:off x="-1" y="-8627"/>
            <a:ext cx="12191999" cy="6866627"/>
            <a:chOff x="-1" y="-8627"/>
            <a:chExt cx="12191999" cy="6866627"/>
          </a:xfrm>
        </p:grpSpPr>
        <p:pic>
          <p:nvPicPr>
            <p:cNvPr id="21" name="Picture 20" descr="A map of the world&#10;&#10;Description automatically generated with low confidence">
              <a:extLst>
                <a:ext uri="{FF2B5EF4-FFF2-40B4-BE49-F238E27FC236}">
                  <a16:creationId xmlns:a16="http://schemas.microsoft.com/office/drawing/2014/main" id="{17F00B80-DFD4-285C-86C2-C2E45829EDEC}"/>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22" name="Picture 21" descr="A map of the world&#10;&#10;Description automatically generated with low confidence">
              <a:extLst>
                <a:ext uri="{FF2B5EF4-FFF2-40B4-BE49-F238E27FC236}">
                  <a16:creationId xmlns:a16="http://schemas.microsoft.com/office/drawing/2014/main" id="{6BE76F3B-CE59-F4A8-F278-CD93DFEFE034}"/>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a:p>
            <a:pPr>
              <a:lnSpc>
                <a:spcPct val="150000"/>
              </a:lnSpc>
            </a:pPr>
            <a:r>
              <a:rPr lang="en-US" sz="2000" dirty="0">
                <a:latin typeface="Freestyle Script" panose="030804020302050B0404" pitchFamily="66" charset="0"/>
              </a:rPr>
              <a:t>We went for a ride around the safari on quadbikes, I was really nervous for it. The last time I went was really fun, but this time I just had a bad feeling about it all day. </a:t>
            </a:r>
          </a:p>
          <a:p>
            <a:pPr>
              <a:lnSpc>
                <a:spcPct val="150000"/>
              </a:lnSpc>
            </a:pPr>
            <a:r>
              <a:rPr lang="en-US" sz="2000" dirty="0">
                <a:latin typeface="Freestyle Script" panose="030804020302050B0404" pitchFamily="66" charset="0"/>
              </a:rPr>
              <a:t>Our guide was not the best. He didn’t communicate anything to us!</a:t>
            </a:r>
          </a:p>
          <a:p>
            <a:pPr>
              <a:lnSpc>
                <a:spcPct val="150000"/>
              </a:lnSpc>
            </a:pPr>
            <a:r>
              <a:rPr lang="en-US" sz="2000" dirty="0">
                <a:latin typeface="Freestyle Script" panose="030804020302050B0404" pitchFamily="66" charset="0"/>
              </a:rPr>
              <a:t>From when we were stopping to pointing out some of the animals or even just making sure we were all together and no one was lost.</a:t>
            </a:r>
          </a:p>
          <a:p>
            <a:pPr>
              <a:lnSpc>
                <a:spcPct val="150000"/>
              </a:lnSpc>
            </a:pPr>
            <a:r>
              <a:rPr lang="en-US" sz="2000" dirty="0">
                <a:latin typeface="Freestyle Script" panose="030804020302050B0404" pitchFamily="66" charset="0"/>
              </a:rPr>
              <a:t>Because he was so bad, I bumped into the quad in front of me. And of course, it was my sister’s. I’m almost certain the brakes were </a:t>
            </a:r>
          </a:p>
        </p:txBody>
      </p:sp>
      <p:sp>
        <p:nvSpPr>
          <p:cNvPr id="12" name="TextBox 11">
            <a:extLst>
              <a:ext uri="{FF2B5EF4-FFF2-40B4-BE49-F238E27FC236}">
                <a16:creationId xmlns:a16="http://schemas.microsoft.com/office/drawing/2014/main" id="{A345A629-1DD6-496E-B51A-7AA999369213}"/>
              </a:ext>
            </a:extLst>
          </p:cNvPr>
          <p:cNvSpPr txBox="1"/>
          <p:nvPr/>
        </p:nvSpPr>
        <p:spPr>
          <a:xfrm>
            <a:off x="6731484" y="653647"/>
            <a:ext cx="4537495" cy="190052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bad because I pressed it as soon as I saw that they had stopped, but I still went into them. </a:t>
            </a:r>
          </a:p>
          <a:p>
            <a:pPr>
              <a:lnSpc>
                <a:spcPct val="150000"/>
              </a:lnSpc>
            </a:pPr>
            <a:r>
              <a:rPr lang="en-US" sz="2000" dirty="0">
                <a:latin typeface="Freestyle Script" panose="030804020302050B0404" pitchFamily="66" charset="0"/>
              </a:rPr>
              <a:t>I heard the giggles and laughs from the shitty people behind, and I just wanted to die…</a:t>
            </a:r>
          </a:p>
        </p:txBody>
      </p:sp>
      <p:pic>
        <p:nvPicPr>
          <p:cNvPr id="5" name="Picture 4" descr="Exhausted Doggo">
            <a:hlinkHover r:id="" action="ppaction://hlinkshowjump?jump=nextslide"/>
            <a:extLst>
              <a:ext uri="{FF2B5EF4-FFF2-40B4-BE49-F238E27FC236}">
                <a16:creationId xmlns:a16="http://schemas.microsoft.com/office/drawing/2014/main" id="{323CAE51-9D38-D223-23BA-A1D136474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99" y="1928368"/>
            <a:ext cx="757682" cy="757682"/>
          </a:xfrm>
          <a:prstGeom prst="rect">
            <a:avLst/>
          </a:prstGeom>
        </p:spPr>
      </p:pic>
      <p:pic>
        <p:nvPicPr>
          <p:cNvPr id="7" name="Picture 6" descr="Fighting Mr. Feels">
            <a:extLst>
              <a:ext uri="{FF2B5EF4-FFF2-40B4-BE49-F238E27FC236}">
                <a16:creationId xmlns:a16="http://schemas.microsoft.com/office/drawing/2014/main" id="{217B9B1D-CF7F-EA64-2CFA-24AE67B0C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565" y="4577207"/>
            <a:ext cx="817468" cy="817468"/>
          </a:xfrm>
          <a:prstGeom prst="rect">
            <a:avLst/>
          </a:prstGeom>
        </p:spPr>
      </p:pic>
      <p:pic>
        <p:nvPicPr>
          <p:cNvPr id="9" name="Picture 8" descr="Oops Gummy Monsters">
            <a:extLst>
              <a:ext uri="{FF2B5EF4-FFF2-40B4-BE49-F238E27FC236}">
                <a16:creationId xmlns:a16="http://schemas.microsoft.com/office/drawing/2014/main" id="{D538D610-00B7-F509-8846-BBCAA4D96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5" name="Graphic 14" descr="Monster Truck with solid fill">
            <a:extLst>
              <a:ext uri="{FF2B5EF4-FFF2-40B4-BE49-F238E27FC236}">
                <a16:creationId xmlns:a16="http://schemas.microsoft.com/office/drawing/2014/main" id="{9A424706-DA16-E84D-F542-8D7BEF7672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7830" y="3362364"/>
            <a:ext cx="675095" cy="675095"/>
          </a:xfrm>
          <a:prstGeom prst="rect">
            <a:avLst/>
          </a:prstGeom>
        </p:spPr>
      </p:pic>
      <p:grpSp>
        <p:nvGrpSpPr>
          <p:cNvPr id="17" name="Group 16">
            <a:extLst>
              <a:ext uri="{FF2B5EF4-FFF2-40B4-BE49-F238E27FC236}">
                <a16:creationId xmlns:a16="http://schemas.microsoft.com/office/drawing/2014/main" id="{FF129DB2-2749-1043-C3A6-8B2EF1FD4FF3}"/>
              </a:ext>
            </a:extLst>
          </p:cNvPr>
          <p:cNvGrpSpPr/>
          <p:nvPr/>
        </p:nvGrpSpPr>
        <p:grpSpPr>
          <a:xfrm>
            <a:off x="25612" y="2530750"/>
            <a:ext cx="1004027" cy="1004027"/>
            <a:chOff x="3073857" y="2672157"/>
            <a:chExt cx="2672157" cy="2672157"/>
          </a:xfrm>
        </p:grpSpPr>
        <p:sp>
          <p:nvSpPr>
            <p:cNvPr id="18" name="Rectangle 17">
              <a:extLst>
                <a:ext uri="{FF2B5EF4-FFF2-40B4-BE49-F238E27FC236}">
                  <a16:creationId xmlns:a16="http://schemas.microsoft.com/office/drawing/2014/main" id="{3D00C1E6-7BE9-47B1-9FA0-8C8F968555D5}"/>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picture containing text, picture frame&#10;&#10;Description automatically generated">
              <a:extLst>
                <a:ext uri="{FF2B5EF4-FFF2-40B4-BE49-F238E27FC236}">
                  <a16:creationId xmlns:a16="http://schemas.microsoft.com/office/drawing/2014/main" id="{4881C0B9-FD00-B6F1-54D0-F2B89A17BE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4" name="Graphic 23" descr="Storytelling with solid fill">
            <a:hlinkClick r:id="rId11" action="ppaction://hlinksldjump"/>
            <a:extLst>
              <a:ext uri="{FF2B5EF4-FFF2-40B4-BE49-F238E27FC236}">
                <a16:creationId xmlns:a16="http://schemas.microsoft.com/office/drawing/2014/main" id="{DCCD3FE5-2377-6766-5192-96A7F20856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27304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6" end="6"/>
                                            </p:txEl>
                                          </p:spTgt>
                                        </p:tgtEl>
                                        <p:attrNameLst>
                                          <p:attrName>style.visibility</p:attrName>
                                        </p:attrNameLst>
                                      </p:cBhvr>
                                      <p:to>
                                        <p:strVal val="visible"/>
                                      </p:to>
                                    </p:set>
                                    <p:animEffect transition="in" filter="fade">
                                      <p:cBhvr>
                                        <p:cTn id="7" dur="500"/>
                                        <p:tgtEl>
                                          <p:spTgt spid="11">
                                            <p:txEl>
                                              <p:pRg st="6" end="6"/>
                                            </p:txEl>
                                          </p:spTgt>
                                        </p:tgtEl>
                                      </p:cBhvr>
                                    </p:animEffect>
                                  </p:childTnLst>
                                </p:cTn>
                              </p:par>
                            </p:childTnLst>
                          </p:cTn>
                        </p:par>
                        <p:par>
                          <p:cTn id="8" fill="hold">
                            <p:stCondLst>
                              <p:cond delay="57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98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138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13FEEDA-004E-9713-7985-E64C8E55B1CB}"/>
              </a:ext>
            </a:extLst>
          </p:cNvPr>
          <p:cNvGrpSpPr/>
          <p:nvPr/>
        </p:nvGrpSpPr>
        <p:grpSpPr>
          <a:xfrm>
            <a:off x="0" y="-8626"/>
            <a:ext cx="12192000" cy="6866626"/>
            <a:chOff x="389049" y="0"/>
            <a:chExt cx="11288984" cy="6858000"/>
          </a:xfrm>
        </p:grpSpPr>
        <p:pic>
          <p:nvPicPr>
            <p:cNvPr id="22" name="Picture 21" descr="A close up of a white surface&#10;&#10;Description automatically generated with low confidence">
              <a:extLst>
                <a:ext uri="{FF2B5EF4-FFF2-40B4-BE49-F238E27FC236}">
                  <a16:creationId xmlns:a16="http://schemas.microsoft.com/office/drawing/2014/main" id="{5BBC140C-BF01-7CDB-0D46-DE8B42E03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3" name="Picture 22" descr="A close up of a white surface&#10;&#10;Description automatically generated with low confidence">
              <a:extLst>
                <a:ext uri="{FF2B5EF4-FFF2-40B4-BE49-F238E27FC236}">
                  <a16:creationId xmlns:a16="http://schemas.microsoft.com/office/drawing/2014/main" id="{715D10C5-CB46-F203-B729-3ABBE4597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9" name="Group 18">
            <a:extLst>
              <a:ext uri="{FF2B5EF4-FFF2-40B4-BE49-F238E27FC236}">
                <a16:creationId xmlns:a16="http://schemas.microsoft.com/office/drawing/2014/main" id="{B9C7F78B-B7E9-7F62-A414-ACB9417E783D}"/>
              </a:ext>
            </a:extLst>
          </p:cNvPr>
          <p:cNvGrpSpPr/>
          <p:nvPr/>
        </p:nvGrpSpPr>
        <p:grpSpPr>
          <a:xfrm>
            <a:off x="-1" y="-8627"/>
            <a:ext cx="12191999" cy="6866627"/>
            <a:chOff x="-1" y="-8627"/>
            <a:chExt cx="12191999" cy="6866627"/>
          </a:xfrm>
        </p:grpSpPr>
        <p:pic>
          <p:nvPicPr>
            <p:cNvPr id="20" name="Picture 19" descr="A map of the world&#10;&#10;Description automatically generated with low confidence">
              <a:extLst>
                <a:ext uri="{FF2B5EF4-FFF2-40B4-BE49-F238E27FC236}">
                  <a16:creationId xmlns:a16="http://schemas.microsoft.com/office/drawing/2014/main" id="{BE24DF44-4713-976F-BE8D-AF31AC57A6D1}"/>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24" name="Picture 23" descr="A map of the world&#10;&#10;Description automatically generated with low confidence">
              <a:extLst>
                <a:ext uri="{FF2B5EF4-FFF2-40B4-BE49-F238E27FC236}">
                  <a16:creationId xmlns:a16="http://schemas.microsoft.com/office/drawing/2014/main" id="{D444D451-8F1A-1503-0497-68C708C1D39A}"/>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a:p>
            <a:pPr>
              <a:lnSpc>
                <a:spcPct val="150000"/>
              </a:lnSpc>
            </a:pPr>
            <a:r>
              <a:rPr lang="en-US" sz="2000" dirty="0">
                <a:latin typeface="Freestyle Script" panose="030804020302050B0404" pitchFamily="66" charset="0"/>
              </a:rPr>
              <a:t>We went for a ride around the safari on quadbikes, I was really nervous for it. The last time I went was really fun, but this time I just had a bad feeling about it all day. </a:t>
            </a:r>
          </a:p>
          <a:p>
            <a:pPr>
              <a:lnSpc>
                <a:spcPct val="150000"/>
              </a:lnSpc>
            </a:pPr>
            <a:r>
              <a:rPr lang="en-US" sz="2000" dirty="0">
                <a:latin typeface="Freestyle Script" panose="030804020302050B0404" pitchFamily="66" charset="0"/>
              </a:rPr>
              <a:t>Our guide was not the best. He didn’t communicate anything to us!</a:t>
            </a:r>
          </a:p>
          <a:p>
            <a:pPr>
              <a:lnSpc>
                <a:spcPct val="150000"/>
              </a:lnSpc>
            </a:pPr>
            <a:r>
              <a:rPr lang="en-US" sz="2000" dirty="0">
                <a:latin typeface="Freestyle Script" panose="030804020302050B0404" pitchFamily="66" charset="0"/>
              </a:rPr>
              <a:t>From when we were stopping to pointing out some of the animals or even just making sure we were all together and no one was lost.</a:t>
            </a:r>
          </a:p>
          <a:p>
            <a:pPr>
              <a:lnSpc>
                <a:spcPct val="150000"/>
              </a:lnSpc>
            </a:pPr>
            <a:r>
              <a:rPr lang="en-US" sz="2000" dirty="0">
                <a:latin typeface="Freestyle Script" panose="030804020302050B0404" pitchFamily="66" charset="0"/>
              </a:rPr>
              <a:t>Because he was so bad, I bumped into the quad in front of me. And of course, it was my sister’s. I’m almost certain the brakes were </a:t>
            </a:r>
          </a:p>
        </p:txBody>
      </p:sp>
      <p:sp>
        <p:nvSpPr>
          <p:cNvPr id="12" name="TextBox 11">
            <a:extLst>
              <a:ext uri="{FF2B5EF4-FFF2-40B4-BE49-F238E27FC236}">
                <a16:creationId xmlns:a16="http://schemas.microsoft.com/office/drawing/2014/main" id="{A345A629-1DD6-496E-B51A-7AA999369213}"/>
              </a:ext>
            </a:extLst>
          </p:cNvPr>
          <p:cNvSpPr txBox="1"/>
          <p:nvPr/>
        </p:nvSpPr>
        <p:spPr>
          <a:xfrm>
            <a:off x="6731484" y="653647"/>
            <a:ext cx="4537495" cy="374718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bad because I pressed it as soon as I saw that they had stopped, but I still went into them. </a:t>
            </a:r>
          </a:p>
          <a:p>
            <a:pPr>
              <a:lnSpc>
                <a:spcPct val="150000"/>
              </a:lnSpc>
            </a:pPr>
            <a:r>
              <a:rPr lang="en-US" sz="2000" dirty="0">
                <a:latin typeface="Freestyle Script" panose="030804020302050B0404" pitchFamily="66" charset="0"/>
              </a:rPr>
              <a:t>I heard the giggles and laughs from the shitty people behind, and I just wanted to die…</a:t>
            </a:r>
          </a:p>
          <a:p>
            <a:pPr>
              <a:lnSpc>
                <a:spcPct val="150000"/>
              </a:lnSpc>
            </a:pPr>
            <a:r>
              <a:rPr lang="en-US" sz="2000" dirty="0">
                <a:latin typeface="Freestyle Script" panose="030804020302050B0404" pitchFamily="66" charset="0"/>
              </a:rPr>
              <a:t>I tried my hardest not to cry or show my disappointment in myself…</a:t>
            </a:r>
          </a:p>
          <a:p>
            <a:pPr>
              <a:lnSpc>
                <a:spcPct val="150000"/>
              </a:lnSpc>
            </a:pPr>
            <a:r>
              <a:rPr lang="en-US" sz="2000" dirty="0">
                <a:latin typeface="Freestyle Script" panose="030804020302050B0404" pitchFamily="66" charset="0"/>
              </a:rPr>
              <a:t>Why do I have to be so useless at everything? I swear, I’m just a waste of oxygen…</a:t>
            </a:r>
          </a:p>
        </p:txBody>
      </p:sp>
      <p:pic>
        <p:nvPicPr>
          <p:cNvPr id="5" name="Picture 4" descr="Exhausted Doggo">
            <a:extLst>
              <a:ext uri="{FF2B5EF4-FFF2-40B4-BE49-F238E27FC236}">
                <a16:creationId xmlns:a16="http://schemas.microsoft.com/office/drawing/2014/main" id="{323CAE51-9D38-D223-23BA-A1D136474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99" y="1928368"/>
            <a:ext cx="757682" cy="757682"/>
          </a:xfrm>
          <a:prstGeom prst="rect">
            <a:avLst/>
          </a:prstGeom>
        </p:spPr>
      </p:pic>
      <p:pic>
        <p:nvPicPr>
          <p:cNvPr id="7" name="Picture 6" descr="Fighting Mr. Feels">
            <a:extLst>
              <a:ext uri="{FF2B5EF4-FFF2-40B4-BE49-F238E27FC236}">
                <a16:creationId xmlns:a16="http://schemas.microsoft.com/office/drawing/2014/main" id="{217B9B1D-CF7F-EA64-2CFA-24AE67B0C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4565" y="4577207"/>
            <a:ext cx="817468" cy="817468"/>
          </a:xfrm>
          <a:prstGeom prst="rect">
            <a:avLst/>
          </a:prstGeom>
        </p:spPr>
      </p:pic>
      <p:pic>
        <p:nvPicPr>
          <p:cNvPr id="9" name="Picture 8" descr="Oops Gummy Monsters">
            <a:extLst>
              <a:ext uri="{FF2B5EF4-FFF2-40B4-BE49-F238E27FC236}">
                <a16:creationId xmlns:a16="http://schemas.microsoft.com/office/drawing/2014/main" id="{D538D610-00B7-F509-8846-BBCAA4D96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3" name="Picture 12" descr="Sorry Koala">
            <a:hlinkHover r:id="" action="ppaction://hlinkshowjump?jump=nextslide"/>
            <a:extLst>
              <a:ext uri="{FF2B5EF4-FFF2-40B4-BE49-F238E27FC236}">
                <a16:creationId xmlns:a16="http://schemas.microsoft.com/office/drawing/2014/main" id="{E0E1122C-DA34-EE5E-D73B-FA25D023D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7225" y="3847718"/>
            <a:ext cx="600000" cy="600000"/>
          </a:xfrm>
          <a:prstGeom prst="rect">
            <a:avLst/>
          </a:prstGeom>
        </p:spPr>
      </p:pic>
      <p:pic>
        <p:nvPicPr>
          <p:cNvPr id="15" name="Graphic 14" descr="Monster Truck with solid fill">
            <a:extLst>
              <a:ext uri="{FF2B5EF4-FFF2-40B4-BE49-F238E27FC236}">
                <a16:creationId xmlns:a16="http://schemas.microsoft.com/office/drawing/2014/main" id="{9A424706-DA16-E84D-F542-8D7BEF7672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77830" y="3362364"/>
            <a:ext cx="675095" cy="675095"/>
          </a:xfrm>
          <a:prstGeom prst="rect">
            <a:avLst/>
          </a:prstGeom>
        </p:spPr>
      </p:pic>
      <p:grpSp>
        <p:nvGrpSpPr>
          <p:cNvPr id="16" name="Group 15">
            <a:extLst>
              <a:ext uri="{FF2B5EF4-FFF2-40B4-BE49-F238E27FC236}">
                <a16:creationId xmlns:a16="http://schemas.microsoft.com/office/drawing/2014/main" id="{04090284-5A01-4FCE-087E-AA586BFC884F}"/>
              </a:ext>
            </a:extLst>
          </p:cNvPr>
          <p:cNvGrpSpPr/>
          <p:nvPr/>
        </p:nvGrpSpPr>
        <p:grpSpPr>
          <a:xfrm>
            <a:off x="25612" y="2530750"/>
            <a:ext cx="1004027" cy="1004027"/>
            <a:chOff x="3073857" y="2672157"/>
            <a:chExt cx="2672157" cy="2672157"/>
          </a:xfrm>
        </p:grpSpPr>
        <p:sp>
          <p:nvSpPr>
            <p:cNvPr id="17" name="Rectangle 16">
              <a:extLst>
                <a:ext uri="{FF2B5EF4-FFF2-40B4-BE49-F238E27FC236}">
                  <a16:creationId xmlns:a16="http://schemas.microsoft.com/office/drawing/2014/main" id="{76FE48D7-15BF-7D8E-E515-F8907431DED8}"/>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descr="A picture containing text, picture frame&#10;&#10;Description automatically generated">
              <a:extLst>
                <a:ext uri="{FF2B5EF4-FFF2-40B4-BE49-F238E27FC236}">
                  <a16:creationId xmlns:a16="http://schemas.microsoft.com/office/drawing/2014/main" id="{B575E682-9A89-36EB-79D0-F52F27D762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6" name="Graphic 25" descr="Storytelling with solid fill">
            <a:hlinkClick r:id="rId12" action="ppaction://hlinksldjump"/>
            <a:extLst>
              <a:ext uri="{FF2B5EF4-FFF2-40B4-BE49-F238E27FC236}">
                <a16:creationId xmlns:a16="http://schemas.microsoft.com/office/drawing/2014/main" id="{A103538C-A3AE-D9F7-D97E-10D418DF8F7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31117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par>
                          <p:cTn id="8" fill="hold">
                            <p:stCondLst>
                              <p:cond delay="3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3" end="3"/>
                                            </p:txEl>
                                          </p:spTgt>
                                        </p:tgtEl>
                                        <p:attrNameLst>
                                          <p:attrName>style.visibility</p:attrName>
                                        </p:attrNameLst>
                                      </p:cBhvr>
                                      <p:to>
                                        <p:strVal val="visible"/>
                                      </p:to>
                                    </p:set>
                                    <p:animEffect transition="in" filter="fade">
                                      <p:cBhvr>
                                        <p:cTn id="11" dur="500"/>
                                        <p:tgtEl>
                                          <p:spTgt spid="12">
                                            <p:txEl>
                                              <p:pRg st="3" end="3"/>
                                            </p:txEl>
                                          </p:spTgt>
                                        </p:tgtEl>
                                      </p:cBhvr>
                                    </p:animEffect>
                                  </p:childTnLst>
                                </p:cTn>
                              </p:par>
                            </p:childTnLst>
                          </p:cTn>
                        </p:par>
                        <p:par>
                          <p:cTn id="12" fill="hold">
                            <p:stCondLst>
                              <p:cond delay="685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D3CA25-E46D-6FA0-7525-45BE8C8C9DE5}"/>
              </a:ext>
            </a:extLst>
          </p:cNvPr>
          <p:cNvGrpSpPr/>
          <p:nvPr/>
        </p:nvGrpSpPr>
        <p:grpSpPr>
          <a:xfrm>
            <a:off x="0" y="-8626"/>
            <a:ext cx="12192000" cy="6866626"/>
            <a:chOff x="389049" y="0"/>
            <a:chExt cx="11288984" cy="6858000"/>
          </a:xfrm>
        </p:grpSpPr>
        <p:pic>
          <p:nvPicPr>
            <p:cNvPr id="16" name="Picture 15" descr="A close up of a white surface&#10;&#10;Description automatically generated with low confidence">
              <a:extLst>
                <a:ext uri="{FF2B5EF4-FFF2-40B4-BE49-F238E27FC236}">
                  <a16:creationId xmlns:a16="http://schemas.microsoft.com/office/drawing/2014/main" id="{C542485B-AE8C-A0D7-3F8D-267A17B8A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0" name="Picture 19" descr="A close up of a white surface&#10;&#10;Description automatically generated with low confidence">
              <a:extLst>
                <a:ext uri="{FF2B5EF4-FFF2-40B4-BE49-F238E27FC236}">
                  <a16:creationId xmlns:a16="http://schemas.microsoft.com/office/drawing/2014/main" id="{34D53D0E-3AFD-BB2F-9CA0-3120CB6D1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2" name="Group 21">
            <a:extLst>
              <a:ext uri="{FF2B5EF4-FFF2-40B4-BE49-F238E27FC236}">
                <a16:creationId xmlns:a16="http://schemas.microsoft.com/office/drawing/2014/main" id="{167974E5-023A-FF5C-A3E1-91623E474CD1}"/>
              </a:ext>
            </a:extLst>
          </p:cNvPr>
          <p:cNvGrpSpPr/>
          <p:nvPr/>
        </p:nvGrpSpPr>
        <p:grpSpPr>
          <a:xfrm>
            <a:off x="-1" y="-8627"/>
            <a:ext cx="12191999" cy="6866627"/>
            <a:chOff x="-1" y="-8627"/>
            <a:chExt cx="12191999" cy="6866627"/>
          </a:xfrm>
        </p:grpSpPr>
        <p:pic>
          <p:nvPicPr>
            <p:cNvPr id="23" name="Picture 22" descr="A map of the world&#10;&#10;Description automatically generated with low confidence">
              <a:extLst>
                <a:ext uri="{FF2B5EF4-FFF2-40B4-BE49-F238E27FC236}">
                  <a16:creationId xmlns:a16="http://schemas.microsoft.com/office/drawing/2014/main" id="{52306A94-0E36-33B1-D435-737D8DADAFA0}"/>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16200000" flipH="1" flipV="1">
              <a:off x="-385314" y="376687"/>
              <a:ext cx="6866626" cy="6095999"/>
            </a:xfrm>
            <a:prstGeom prst="rect">
              <a:avLst/>
            </a:prstGeom>
          </p:spPr>
        </p:pic>
        <p:pic>
          <p:nvPicPr>
            <p:cNvPr id="27" name="Picture 26" descr="A map of the world&#10;&#10;Description automatically generated with low confidence">
              <a:extLst>
                <a:ext uri="{FF2B5EF4-FFF2-40B4-BE49-F238E27FC236}">
                  <a16:creationId xmlns:a16="http://schemas.microsoft.com/office/drawing/2014/main" id="{C4D63636-E975-8300-B11B-A7A94DA45521}"/>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PaintBrush/>
                      </a14:imgEffect>
                      <a14:imgEffect>
                        <a14:saturation sat="66000"/>
                      </a14:imgEffect>
                    </a14:imgLayer>
                  </a14:imgProps>
                </a:ext>
                <a:ext uri="{28A0092B-C50C-407E-A947-70E740481C1C}">
                  <a14:useLocalDpi xmlns:a14="http://schemas.microsoft.com/office/drawing/2010/main" val="0"/>
                </a:ext>
              </a:extLst>
            </a:blip>
            <a:srcRect b="10786"/>
            <a:stretch/>
          </p:blipFill>
          <p:spPr>
            <a:xfrm rot="5400000" flipV="1">
              <a:off x="5710686" y="376686"/>
              <a:ext cx="6866626" cy="6095999"/>
            </a:xfrm>
            <a:prstGeom prst="rect">
              <a:avLst/>
            </a:prstGeom>
          </p:spPr>
        </p:pic>
      </p:grpSp>
      <p:sp>
        <p:nvSpPr>
          <p:cNvPr id="11" name="TextBox 10">
            <a:extLst>
              <a:ext uri="{FF2B5EF4-FFF2-40B4-BE49-F238E27FC236}">
                <a16:creationId xmlns:a16="http://schemas.microsoft.com/office/drawing/2014/main" id="{BD13C4C1-F4C6-4443-A304-5652AD4A6AAB}"/>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Sunday, 14</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3 days. It took me 3 days to fuck up.</a:t>
            </a:r>
          </a:p>
          <a:p>
            <a:pPr>
              <a:lnSpc>
                <a:spcPct val="150000"/>
              </a:lnSpc>
            </a:pPr>
            <a:r>
              <a:rPr lang="en-US" sz="2000" dirty="0">
                <a:latin typeface="Freestyle Script" panose="030804020302050B0404" pitchFamily="66" charset="0"/>
              </a:rPr>
              <a:t>They tried to play it off as if nothing had happened, I did too just so I didn’t lose it, but fuck… 3 days?</a:t>
            </a:r>
          </a:p>
          <a:p>
            <a:pPr>
              <a:lnSpc>
                <a:spcPct val="150000"/>
              </a:lnSpc>
            </a:pPr>
            <a:r>
              <a:rPr lang="en-US" sz="2000" dirty="0">
                <a:latin typeface="Freestyle Script" panose="030804020302050B0404" pitchFamily="66" charset="0"/>
              </a:rPr>
              <a:t>We went for a ride around the safari on quadbikes, I was really nervous for it. The last time I went was really fun, but this time I just had a bad feeling about it all day. </a:t>
            </a:r>
          </a:p>
          <a:p>
            <a:pPr>
              <a:lnSpc>
                <a:spcPct val="150000"/>
              </a:lnSpc>
            </a:pPr>
            <a:r>
              <a:rPr lang="en-US" sz="2000" dirty="0">
                <a:latin typeface="Freestyle Script" panose="030804020302050B0404" pitchFamily="66" charset="0"/>
              </a:rPr>
              <a:t>Our guide was not the best. He didn’t communicate anything to us!</a:t>
            </a:r>
          </a:p>
          <a:p>
            <a:pPr>
              <a:lnSpc>
                <a:spcPct val="150000"/>
              </a:lnSpc>
            </a:pPr>
            <a:r>
              <a:rPr lang="en-US" sz="2000" dirty="0">
                <a:latin typeface="Freestyle Script" panose="030804020302050B0404" pitchFamily="66" charset="0"/>
              </a:rPr>
              <a:t>From when we were stopping to pointing out some of the animals or even just making sure we were all together and no one was lost.</a:t>
            </a:r>
          </a:p>
          <a:p>
            <a:pPr>
              <a:lnSpc>
                <a:spcPct val="150000"/>
              </a:lnSpc>
            </a:pPr>
            <a:r>
              <a:rPr lang="en-US" sz="2000" dirty="0">
                <a:latin typeface="Freestyle Script" panose="030804020302050B0404" pitchFamily="66" charset="0"/>
              </a:rPr>
              <a:t>Because he was so bad, I bumped into the quad in front of me. And of course, it was my sister’s. I’m almost certain the brakes were </a:t>
            </a:r>
          </a:p>
        </p:txBody>
      </p:sp>
      <p:sp>
        <p:nvSpPr>
          <p:cNvPr id="12" name="TextBox 11">
            <a:extLst>
              <a:ext uri="{FF2B5EF4-FFF2-40B4-BE49-F238E27FC236}">
                <a16:creationId xmlns:a16="http://schemas.microsoft.com/office/drawing/2014/main" id="{A345A629-1DD6-496E-B51A-7AA999369213}"/>
              </a:ext>
            </a:extLst>
          </p:cNvPr>
          <p:cNvSpPr txBox="1"/>
          <p:nvPr/>
        </p:nvSpPr>
        <p:spPr>
          <a:xfrm>
            <a:off x="6731484" y="653647"/>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bad because I pressed it as soon as I saw that they had stopped, but I still went into them. </a:t>
            </a:r>
          </a:p>
          <a:p>
            <a:pPr>
              <a:lnSpc>
                <a:spcPct val="150000"/>
              </a:lnSpc>
            </a:pPr>
            <a:r>
              <a:rPr lang="en-US" sz="2000" dirty="0">
                <a:latin typeface="Freestyle Script" panose="030804020302050B0404" pitchFamily="66" charset="0"/>
              </a:rPr>
              <a:t>I heard the giggles and laughs from the shitty people behind, and I just wanted to die…</a:t>
            </a:r>
          </a:p>
          <a:p>
            <a:pPr>
              <a:lnSpc>
                <a:spcPct val="150000"/>
              </a:lnSpc>
            </a:pPr>
            <a:r>
              <a:rPr lang="en-US" sz="2000" dirty="0">
                <a:latin typeface="Freestyle Script" panose="030804020302050B0404" pitchFamily="66" charset="0"/>
              </a:rPr>
              <a:t>I tried my hardest not to cry or show my disappointment in myself…</a:t>
            </a:r>
          </a:p>
          <a:p>
            <a:pPr>
              <a:lnSpc>
                <a:spcPct val="150000"/>
              </a:lnSpc>
            </a:pPr>
            <a:r>
              <a:rPr lang="en-US" sz="2000" dirty="0">
                <a:latin typeface="Freestyle Script" panose="030804020302050B0404" pitchFamily="66" charset="0"/>
              </a:rPr>
              <a:t>Why do I have to be so useless at everything? I swear, I’m just a waste of oxygen…</a:t>
            </a:r>
          </a:p>
          <a:p>
            <a:pPr>
              <a:lnSpc>
                <a:spcPct val="150000"/>
              </a:lnSpc>
            </a:pPr>
            <a:r>
              <a:rPr lang="en-US" sz="2000" dirty="0">
                <a:latin typeface="Freestyle Script" panose="030804020302050B0404" pitchFamily="66" charset="0"/>
              </a:rPr>
              <a:t>As soon as we got home, I jumped into the shower and cried my eyes out. Because we were sharing 1 bathroom, I had to cry quickly. That sounds so weird but it’s what happened…</a:t>
            </a:r>
          </a:p>
          <a:p>
            <a:pPr>
              <a:lnSpc>
                <a:spcPct val="150000"/>
              </a:lnSpc>
            </a:pPr>
            <a:r>
              <a:rPr lang="en-US" sz="2000" dirty="0">
                <a:latin typeface="Freestyle Script" panose="030804020302050B0404" pitchFamily="66" charset="0"/>
              </a:rPr>
              <a:t>I tried not to let them notice my mood, I didn’t want them to</a:t>
            </a:r>
          </a:p>
        </p:txBody>
      </p:sp>
      <p:pic>
        <p:nvPicPr>
          <p:cNvPr id="3" name="Picture 2" descr="Cry Taffy Cat">
            <a:hlinkHover r:id="" action="ppaction://hlinkshowjump?jump=nextslide"/>
            <a:extLst>
              <a:ext uri="{FF2B5EF4-FFF2-40B4-BE49-F238E27FC236}">
                <a16:creationId xmlns:a16="http://schemas.microsoft.com/office/drawing/2014/main" id="{819226E6-205A-C4FB-9DFC-B3AB63871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9644" y="5143716"/>
            <a:ext cx="685368" cy="685368"/>
          </a:xfrm>
          <a:prstGeom prst="rect">
            <a:avLst/>
          </a:prstGeom>
        </p:spPr>
      </p:pic>
      <p:pic>
        <p:nvPicPr>
          <p:cNvPr id="5" name="Picture 4" descr="Exhausted Doggo">
            <a:extLst>
              <a:ext uri="{FF2B5EF4-FFF2-40B4-BE49-F238E27FC236}">
                <a16:creationId xmlns:a16="http://schemas.microsoft.com/office/drawing/2014/main" id="{323CAE51-9D38-D223-23BA-A1D13647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99" y="1928368"/>
            <a:ext cx="757682" cy="757682"/>
          </a:xfrm>
          <a:prstGeom prst="rect">
            <a:avLst/>
          </a:prstGeom>
        </p:spPr>
      </p:pic>
      <p:pic>
        <p:nvPicPr>
          <p:cNvPr id="7" name="Picture 6" descr="Fighting Mr. Feels">
            <a:extLst>
              <a:ext uri="{FF2B5EF4-FFF2-40B4-BE49-F238E27FC236}">
                <a16:creationId xmlns:a16="http://schemas.microsoft.com/office/drawing/2014/main" id="{217B9B1D-CF7F-EA64-2CFA-24AE67B0CD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565" y="4577207"/>
            <a:ext cx="817468" cy="817468"/>
          </a:xfrm>
          <a:prstGeom prst="rect">
            <a:avLst/>
          </a:prstGeom>
        </p:spPr>
      </p:pic>
      <p:pic>
        <p:nvPicPr>
          <p:cNvPr id="9" name="Picture 8" descr="Oops Gummy Monsters">
            <a:extLst>
              <a:ext uri="{FF2B5EF4-FFF2-40B4-BE49-F238E27FC236}">
                <a16:creationId xmlns:a16="http://schemas.microsoft.com/office/drawing/2014/main" id="{D538D610-00B7-F509-8846-BBCAA4D96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564" y="2024322"/>
            <a:ext cx="565773" cy="565773"/>
          </a:xfrm>
          <a:prstGeom prst="rect">
            <a:avLst/>
          </a:prstGeom>
        </p:spPr>
      </p:pic>
      <p:pic>
        <p:nvPicPr>
          <p:cNvPr id="13" name="Picture 12" descr="Sorry Koala">
            <a:extLst>
              <a:ext uri="{FF2B5EF4-FFF2-40B4-BE49-F238E27FC236}">
                <a16:creationId xmlns:a16="http://schemas.microsoft.com/office/drawing/2014/main" id="{E0E1122C-DA34-EE5E-D73B-FA25D023D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7225" y="3847718"/>
            <a:ext cx="600000" cy="600000"/>
          </a:xfrm>
          <a:prstGeom prst="rect">
            <a:avLst/>
          </a:prstGeom>
        </p:spPr>
      </p:pic>
      <p:pic>
        <p:nvPicPr>
          <p:cNvPr id="15" name="Graphic 14" descr="Monster Truck with solid fill">
            <a:extLst>
              <a:ext uri="{FF2B5EF4-FFF2-40B4-BE49-F238E27FC236}">
                <a16:creationId xmlns:a16="http://schemas.microsoft.com/office/drawing/2014/main" id="{9A424706-DA16-E84D-F542-8D7BEF7672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77830" y="3362364"/>
            <a:ext cx="675095" cy="675095"/>
          </a:xfrm>
          <a:prstGeom prst="rect">
            <a:avLst/>
          </a:prstGeom>
        </p:spPr>
      </p:pic>
      <p:grpSp>
        <p:nvGrpSpPr>
          <p:cNvPr id="18" name="Group 17">
            <a:extLst>
              <a:ext uri="{FF2B5EF4-FFF2-40B4-BE49-F238E27FC236}">
                <a16:creationId xmlns:a16="http://schemas.microsoft.com/office/drawing/2014/main" id="{34567799-2ADF-44C7-EE1C-6B0355AD99F0}"/>
              </a:ext>
            </a:extLst>
          </p:cNvPr>
          <p:cNvGrpSpPr/>
          <p:nvPr/>
        </p:nvGrpSpPr>
        <p:grpSpPr>
          <a:xfrm>
            <a:off x="25612" y="2530750"/>
            <a:ext cx="1004027" cy="1004027"/>
            <a:chOff x="3073857" y="2672157"/>
            <a:chExt cx="2672157" cy="2672157"/>
          </a:xfrm>
        </p:grpSpPr>
        <p:sp>
          <p:nvSpPr>
            <p:cNvPr id="19" name="Rectangle 18">
              <a:extLst>
                <a:ext uri="{FF2B5EF4-FFF2-40B4-BE49-F238E27FC236}">
                  <a16:creationId xmlns:a16="http://schemas.microsoft.com/office/drawing/2014/main" id="{B7A51B64-79B6-E2B1-BEE2-497085B1EE9B}"/>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Picture 20" descr="A picture containing text, picture frame&#10;&#10;Description automatically generated">
              <a:extLst>
                <a:ext uri="{FF2B5EF4-FFF2-40B4-BE49-F238E27FC236}">
                  <a16:creationId xmlns:a16="http://schemas.microsoft.com/office/drawing/2014/main" id="{FEC7B5F4-1000-8708-23BE-A3828B9AE6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5" name="Graphic 24" descr="Storytelling with solid fill">
            <a:hlinkClick r:id="rId13" action="ppaction://hlinksldjump"/>
            <a:extLst>
              <a:ext uri="{FF2B5EF4-FFF2-40B4-BE49-F238E27FC236}">
                <a16:creationId xmlns:a16="http://schemas.microsoft.com/office/drawing/2014/main" id="{5C68CDBE-FD09-1A58-D5F7-18FB926B56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41108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par>
                          <p:cTn id="8" fill="hold">
                            <p:stCondLst>
                              <p:cond delay="74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5" end="5"/>
                                            </p:txEl>
                                          </p:spTgt>
                                        </p:tgtEl>
                                        <p:attrNameLst>
                                          <p:attrName>style.visibility</p:attrName>
                                        </p:attrNameLst>
                                      </p:cBhvr>
                                      <p:to>
                                        <p:strVal val="visible"/>
                                      </p:to>
                                    </p:set>
                                    <p:animEffect transition="in" filter="fade">
                                      <p:cBhvr>
                                        <p:cTn id="11" dur="500"/>
                                        <p:tgtEl>
                                          <p:spTgt spid="12">
                                            <p:txEl>
                                              <p:pRg st="5" end="5"/>
                                            </p:txEl>
                                          </p:spTgt>
                                        </p:tgtEl>
                                      </p:cBhvr>
                                    </p:animEffect>
                                  </p:childTnLst>
                                </p:cTn>
                              </p:par>
                            </p:childTnLst>
                          </p:cTn>
                        </p:par>
                        <p:par>
                          <p:cTn id="12" fill="hold">
                            <p:stCondLst>
                              <p:cond delay="103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2945EF-949F-47BC-8B5D-E9DBD99203E4}"/>
              </a:ext>
            </a:extLst>
          </p:cNvPr>
          <p:cNvGrpSpPr/>
          <p:nvPr/>
        </p:nvGrpSpPr>
        <p:grpSpPr>
          <a:xfrm>
            <a:off x="0" y="-8626"/>
            <a:ext cx="12192000" cy="6866626"/>
            <a:chOff x="389049" y="0"/>
            <a:chExt cx="11288984" cy="6858000"/>
          </a:xfrm>
        </p:grpSpPr>
        <p:pic>
          <p:nvPicPr>
            <p:cNvPr id="4" name="Picture 3" descr="A close up of a white surface&#10;&#10;Description automatically generated with low confidence">
              <a:extLst>
                <a:ext uri="{FF2B5EF4-FFF2-40B4-BE49-F238E27FC236}">
                  <a16:creationId xmlns:a16="http://schemas.microsoft.com/office/drawing/2014/main" id="{ED376386-F482-4C99-8556-DD31DAD2F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92C923DE-CD06-4B01-8413-C768CCC42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6" name="Group 5">
            <a:extLst>
              <a:ext uri="{FF2B5EF4-FFF2-40B4-BE49-F238E27FC236}">
                <a16:creationId xmlns:a16="http://schemas.microsoft.com/office/drawing/2014/main" id="{43A25C15-FAC5-2037-A7AD-4B100F7D166F}"/>
              </a:ext>
            </a:extLst>
          </p:cNvPr>
          <p:cNvGrpSpPr/>
          <p:nvPr/>
        </p:nvGrpSpPr>
        <p:grpSpPr>
          <a:xfrm flipV="1">
            <a:off x="-5797" y="-8626"/>
            <a:ext cx="12188325" cy="6866626"/>
            <a:chOff x="-5797" y="-8626"/>
            <a:chExt cx="12188325" cy="6866626"/>
          </a:xfrm>
        </p:grpSpPr>
        <p:pic>
          <p:nvPicPr>
            <p:cNvPr id="1028" name="Picture 4" descr="Pastel Watercolor Wallpapers - Top Free Pastel Watercolor Backgrounds -  WallpaperAccess">
              <a:extLst>
                <a:ext uri="{FF2B5EF4-FFF2-40B4-BE49-F238E27FC236}">
                  <a16:creationId xmlns:a16="http://schemas.microsoft.com/office/drawing/2014/main" id="{19AB3047-C3A8-271D-F6D1-031C082BA7B8}"/>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V="1">
              <a:off x="-5797"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stel Watercolor Wallpapers - Top Free Pastel Watercolor Backgrounds -  WallpaperAccess">
              <a:extLst>
                <a:ext uri="{FF2B5EF4-FFF2-40B4-BE49-F238E27FC236}">
                  <a16:creationId xmlns:a16="http://schemas.microsoft.com/office/drawing/2014/main" id="{6E477EC2-2CAF-82BF-CAF0-B5BD23C422B2}"/>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flipV="1">
              <a:off x="6086528" y="-8626"/>
              <a:ext cx="6096000" cy="685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3BD6077-2AC2-1247-B51D-83CEB4F09D17}"/>
              </a:ext>
            </a:extLst>
          </p:cNvPr>
          <p:cNvGrpSpPr/>
          <p:nvPr/>
        </p:nvGrpSpPr>
        <p:grpSpPr>
          <a:xfrm>
            <a:off x="10104587" y="5168589"/>
            <a:ext cx="1518248" cy="1248745"/>
            <a:chOff x="3464773" y="1298404"/>
            <a:chExt cx="1518248" cy="1094904"/>
          </a:xfrm>
        </p:grpSpPr>
        <p:sp>
          <p:nvSpPr>
            <p:cNvPr id="5" name="TextBox 4">
              <a:extLst>
                <a:ext uri="{FF2B5EF4-FFF2-40B4-BE49-F238E27FC236}">
                  <a16:creationId xmlns:a16="http://schemas.microsoft.com/office/drawing/2014/main" id="{6E0E28C1-8A93-CED0-5613-B9D624DA78C1}"/>
                </a:ext>
              </a:extLst>
            </p:cNvPr>
            <p:cNvSpPr txBox="1"/>
            <p:nvPr/>
          </p:nvSpPr>
          <p:spPr>
            <a:xfrm>
              <a:off x="3464773" y="1298404"/>
              <a:ext cx="1518248" cy="836564"/>
            </a:xfrm>
            <a:prstGeom prst="rect">
              <a:avLst/>
            </a:prstGeom>
            <a:noFill/>
          </p:spPr>
          <p:txBody>
            <a:bodyPr wrap="square" rtlCol="0">
              <a:spAutoFit/>
            </a:bodyPr>
            <a:lstStyle/>
            <a:p>
              <a:pPr algn="ctr"/>
              <a:r>
                <a:rPr lang="en-US" sz="1400" b="1" dirty="0">
                  <a:solidFill>
                    <a:schemeClr val="accent5"/>
                  </a:solidFill>
                  <a:latin typeface="Cavolini" panose="03000502040302020204" pitchFamily="66" charset="0"/>
                  <a:cs typeface="Cavolini" panose="03000502040302020204" pitchFamily="66" charset="0"/>
                </a:rPr>
                <a:t>Click to return to this Diary Date List</a:t>
              </a:r>
              <a:endParaRPr lang="en-ZA" sz="1400" b="1" dirty="0">
                <a:solidFill>
                  <a:schemeClr val="accent5"/>
                </a:solidFill>
                <a:latin typeface="Cavolini" panose="03000502040302020204" pitchFamily="66" charset="0"/>
                <a:cs typeface="Cavolini" panose="03000502040302020204" pitchFamily="66" charset="0"/>
              </a:endParaRPr>
            </a:p>
          </p:txBody>
        </p:sp>
        <p:cxnSp>
          <p:nvCxnSpPr>
            <p:cNvPr id="42" name="Connector: Curved 41">
              <a:extLst>
                <a:ext uri="{FF2B5EF4-FFF2-40B4-BE49-F238E27FC236}">
                  <a16:creationId xmlns:a16="http://schemas.microsoft.com/office/drawing/2014/main" id="{A7703D18-9E70-5E26-C572-A8E476728F27}"/>
                </a:ext>
              </a:extLst>
            </p:cNvPr>
            <p:cNvCxnSpPr>
              <a:cxnSpLocks/>
              <a:stCxn id="5" idx="2"/>
            </p:cNvCxnSpPr>
            <p:nvPr/>
          </p:nvCxnSpPr>
          <p:spPr>
            <a:xfrm rot="16200000" flipH="1">
              <a:off x="4327666" y="2031199"/>
              <a:ext cx="258340" cy="465878"/>
            </a:xfrm>
            <a:prstGeom prst="curved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827B129-E8BC-99C4-2CF8-6DBAC9140D79}"/>
              </a:ext>
            </a:extLst>
          </p:cNvPr>
          <p:cNvSpPr txBox="1"/>
          <p:nvPr/>
        </p:nvSpPr>
        <p:spPr>
          <a:xfrm>
            <a:off x="923021" y="1973824"/>
            <a:ext cx="4537495" cy="1415772"/>
          </a:xfrm>
          <a:prstGeom prst="rect">
            <a:avLst/>
          </a:prstGeom>
          <a:noFill/>
        </p:spPr>
        <p:txBody>
          <a:bodyPr wrap="square" rtlCol="0">
            <a:spAutoFit/>
          </a:bodyPr>
          <a:lstStyle/>
          <a:p>
            <a:pPr algn="ctr">
              <a:lnSpc>
                <a:spcPct val="150000"/>
              </a:lnSpc>
            </a:pPr>
            <a:r>
              <a:rPr lang="en-US" sz="2800" b="1" dirty="0">
                <a:latin typeface="Cavolini" panose="03000502040302020204" pitchFamily="66" charset="0"/>
                <a:cs typeface="Cavolini" panose="03000502040302020204" pitchFamily="66" charset="0"/>
              </a:rPr>
              <a:t>This Diary belongs to</a:t>
            </a:r>
          </a:p>
          <a:p>
            <a:pPr algn="ctr">
              <a:lnSpc>
                <a:spcPct val="150000"/>
              </a:lnSpc>
            </a:pPr>
            <a:r>
              <a:rPr lang="en-US" sz="3200" u="sng" dirty="0">
                <a:latin typeface="Freestyle Script" panose="030804020302050B0404" pitchFamily="66" charset="0"/>
              </a:rPr>
              <a:t>Katherine Robertson</a:t>
            </a:r>
            <a:endParaRPr lang="en-US" sz="3200" b="1" dirty="0">
              <a:latin typeface="Freestyle Script" panose="030804020302050B0404" pitchFamily="66" charset="0"/>
            </a:endParaRPr>
          </a:p>
        </p:txBody>
      </p:sp>
      <p:sp>
        <p:nvSpPr>
          <p:cNvPr id="18" name="TextBox 17">
            <a:extLst>
              <a:ext uri="{FF2B5EF4-FFF2-40B4-BE49-F238E27FC236}">
                <a16:creationId xmlns:a16="http://schemas.microsoft.com/office/drawing/2014/main" id="{6EF3EB3B-3E0E-CA4A-CD9E-5707A55206A4}"/>
              </a:ext>
            </a:extLst>
          </p:cNvPr>
          <p:cNvSpPr txBox="1"/>
          <p:nvPr/>
        </p:nvSpPr>
        <p:spPr>
          <a:xfrm>
            <a:off x="6731484" y="662273"/>
            <a:ext cx="4537495" cy="3916457"/>
          </a:xfrm>
          <a:prstGeom prst="rect">
            <a:avLst/>
          </a:prstGeom>
          <a:noFill/>
        </p:spPr>
        <p:txBody>
          <a:bodyPr wrap="square" rtlCol="0">
            <a:spAutoFit/>
          </a:bodyPr>
          <a:lstStyle/>
          <a:p>
            <a:pPr>
              <a:lnSpc>
                <a:spcPct val="150000"/>
              </a:lnSpc>
            </a:pPr>
            <a:r>
              <a:rPr lang="en-US" sz="2800" b="1" dirty="0">
                <a:latin typeface="Cavolini" panose="03000502040302020204" pitchFamily="66" charset="0"/>
                <a:cs typeface="Cavolini" panose="03000502040302020204" pitchFamily="66" charset="0"/>
              </a:rPr>
              <a:t>Diary Date List </a:t>
            </a:r>
            <a:endParaRPr lang="en-US" sz="2800" b="1" dirty="0">
              <a:latin typeface="Cavolini" panose="03000502040302020204" pitchFamily="66" charset="0"/>
              <a:cs typeface="Cavolini" panose="03000502040302020204" pitchFamily="66" charset="0"/>
              <a:hlinkClick r:id="rId5" action="ppaction://hlinksldjump">
                <a:extLst>
                  <a:ext uri="{A12FA001-AC4F-418D-AE19-62706E023703}">
                    <ahyp:hlinkClr xmlns:ahyp="http://schemas.microsoft.com/office/drawing/2018/hyperlinkcolor" val="tx"/>
                  </a:ext>
                </a:extLst>
              </a:hlinkClick>
            </a:endParaRP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5" action="ppaction://hlinksldjump">
                  <a:extLst>
                    <a:ext uri="{A12FA001-AC4F-418D-AE19-62706E023703}">
                      <ahyp:hlinkClr xmlns:ahyp="http://schemas.microsoft.com/office/drawing/2018/hyperlinkcolor" val="tx"/>
                    </a:ext>
                  </a:extLst>
                </a:hlinkClick>
              </a:rPr>
              <a:t>Thursday, 12th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6" action="ppaction://hlinksldjump">
                  <a:extLst>
                    <a:ext uri="{A12FA001-AC4F-418D-AE19-62706E023703}">
                      <ahyp:hlinkClr xmlns:ahyp="http://schemas.microsoft.com/office/drawing/2018/hyperlinkcolor" val="tx"/>
                    </a:ext>
                  </a:extLst>
                </a:hlinkClick>
              </a:rPr>
              <a:t>Sunday, 14th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7" action="ppaction://hlinksldjump">
                  <a:extLst>
                    <a:ext uri="{A12FA001-AC4F-418D-AE19-62706E023703}">
                      <ahyp:hlinkClr xmlns:ahyp="http://schemas.microsoft.com/office/drawing/2018/hyperlinkcolor" val="tx"/>
                    </a:ext>
                  </a:extLst>
                </a:hlinkClick>
              </a:rPr>
              <a:t>Monday, 15th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8" action="ppaction://hlinksldjump">
                  <a:extLst>
                    <a:ext uri="{A12FA001-AC4F-418D-AE19-62706E023703}">
                      <ahyp:hlinkClr xmlns:ahyp="http://schemas.microsoft.com/office/drawing/2018/hyperlinkcolor" val="tx"/>
                    </a:ext>
                  </a:extLst>
                </a:hlinkClick>
              </a:rPr>
              <a:t>Wednesday, 17th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9" action="ppaction://hlinksldjump">
                  <a:extLst>
                    <a:ext uri="{A12FA001-AC4F-418D-AE19-62706E023703}">
                      <ahyp:hlinkClr xmlns:ahyp="http://schemas.microsoft.com/office/drawing/2018/hyperlinkcolor" val="tx"/>
                    </a:ext>
                  </a:extLst>
                </a:hlinkClick>
              </a:rPr>
              <a:t>Friday, 19th August 2000</a:t>
            </a:r>
            <a:r>
              <a:rPr lang="en-US" sz="2800" b="1" u="sng" dirty="0">
                <a:solidFill>
                  <a:schemeClr val="accent5"/>
                </a:solidFill>
                <a:latin typeface="Freestyle Script" panose="030804020302050B0404" pitchFamily="66" charset="0"/>
                <a:cs typeface="Cavolini" panose="03000502040302020204" pitchFamily="66" charset="0"/>
              </a:rPr>
              <a:t>  </a:t>
            </a:r>
          </a:p>
        </p:txBody>
      </p:sp>
      <p:pic>
        <p:nvPicPr>
          <p:cNvPr id="20" name="Graphic 19" descr="Storytelling with solid fill">
            <a:extLst>
              <a:ext uri="{FF2B5EF4-FFF2-40B4-BE49-F238E27FC236}">
                <a16:creationId xmlns:a16="http://schemas.microsoft.com/office/drawing/2014/main" id="{C6E0B84E-EB9F-8573-9BF4-6A54C0A688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grpSp>
        <p:nvGrpSpPr>
          <p:cNvPr id="28" name="Group 27">
            <a:extLst>
              <a:ext uri="{FF2B5EF4-FFF2-40B4-BE49-F238E27FC236}">
                <a16:creationId xmlns:a16="http://schemas.microsoft.com/office/drawing/2014/main" id="{1AC6DA7A-60BC-E225-D5B3-D6627645434C}"/>
              </a:ext>
            </a:extLst>
          </p:cNvPr>
          <p:cNvGrpSpPr/>
          <p:nvPr/>
        </p:nvGrpSpPr>
        <p:grpSpPr>
          <a:xfrm>
            <a:off x="10854129" y="249118"/>
            <a:ext cx="1322602" cy="972372"/>
            <a:chOff x="3499330" y="1298404"/>
            <a:chExt cx="1322602" cy="852579"/>
          </a:xfrm>
          <a:noFill/>
        </p:grpSpPr>
        <p:sp>
          <p:nvSpPr>
            <p:cNvPr id="29" name="TextBox 28">
              <a:extLst>
                <a:ext uri="{FF2B5EF4-FFF2-40B4-BE49-F238E27FC236}">
                  <a16:creationId xmlns:a16="http://schemas.microsoft.com/office/drawing/2014/main" id="{61EDDAB4-0A93-B599-2252-FCEC5C0A916B}"/>
                </a:ext>
              </a:extLst>
            </p:cNvPr>
            <p:cNvSpPr txBox="1"/>
            <p:nvPr/>
          </p:nvSpPr>
          <p:spPr>
            <a:xfrm>
              <a:off x="3499330" y="1298404"/>
              <a:ext cx="1322602" cy="647663"/>
            </a:xfrm>
            <a:prstGeom prst="rect">
              <a:avLst/>
            </a:prstGeom>
            <a:grpFill/>
          </p:spPr>
          <p:txBody>
            <a:bodyPr wrap="square" rtlCol="0">
              <a:spAutoFit/>
            </a:bodyPr>
            <a:lstStyle/>
            <a:p>
              <a:pPr algn="ctr"/>
              <a:r>
                <a:rPr lang="en-US" sz="1400" b="1" dirty="0">
                  <a:solidFill>
                    <a:schemeClr val="accent6"/>
                  </a:solidFill>
                  <a:latin typeface="Cavolini" panose="03000502040302020204" pitchFamily="66" charset="0"/>
                  <a:cs typeface="Cavolini" panose="03000502040302020204" pitchFamily="66" charset="0"/>
                </a:rPr>
                <a:t>Hover over to begin reading!</a:t>
              </a:r>
              <a:endParaRPr lang="en-ZA" sz="1400" b="1" dirty="0">
                <a:solidFill>
                  <a:schemeClr val="accent6"/>
                </a:solidFill>
                <a:latin typeface="Cavolini" panose="03000502040302020204" pitchFamily="66" charset="0"/>
                <a:cs typeface="Cavolini" panose="03000502040302020204" pitchFamily="66" charset="0"/>
              </a:endParaRPr>
            </a:p>
          </p:txBody>
        </p:sp>
        <p:cxnSp>
          <p:nvCxnSpPr>
            <p:cNvPr id="30" name="Connector: Curved 29">
              <a:extLst>
                <a:ext uri="{FF2B5EF4-FFF2-40B4-BE49-F238E27FC236}">
                  <a16:creationId xmlns:a16="http://schemas.microsoft.com/office/drawing/2014/main" id="{2A3903CD-D80E-EA4F-7018-EA92FAF07BB4}"/>
                </a:ext>
              </a:extLst>
            </p:cNvPr>
            <p:cNvCxnSpPr>
              <a:cxnSpLocks/>
              <a:stCxn id="29" idx="2"/>
            </p:cNvCxnSpPr>
            <p:nvPr/>
          </p:nvCxnSpPr>
          <p:spPr>
            <a:xfrm rot="5400000">
              <a:off x="3808162" y="1798514"/>
              <a:ext cx="204916" cy="500022"/>
            </a:xfrm>
            <a:prstGeom prst="curvedConnector2">
              <a:avLst/>
            </a:prstGeom>
            <a:grpFill/>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descr="Hi Panda">
            <a:hlinkHover r:id="rId5" action="ppaction://hlinksldjump"/>
            <a:extLst>
              <a:ext uri="{FF2B5EF4-FFF2-40B4-BE49-F238E27FC236}">
                <a16:creationId xmlns:a16="http://schemas.microsoft.com/office/drawing/2014/main" id="{9D862E37-DDFF-DE5D-FA74-2DBB160017D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196997" y="823087"/>
            <a:ext cx="796805" cy="796805"/>
          </a:xfrm>
          <a:prstGeom prst="rect">
            <a:avLst/>
          </a:prstGeom>
        </p:spPr>
      </p:pic>
      <p:pic>
        <p:nvPicPr>
          <p:cNvPr id="22" name="Graphic 21" descr="Sparkling Heart with solid fill">
            <a:extLst>
              <a:ext uri="{FF2B5EF4-FFF2-40B4-BE49-F238E27FC236}">
                <a16:creationId xmlns:a16="http://schemas.microsoft.com/office/drawing/2014/main" id="{03F4B242-E245-D099-2B81-7E6B41D956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65662" y="4578165"/>
            <a:ext cx="793881" cy="793881"/>
          </a:xfrm>
          <a:prstGeom prst="rect">
            <a:avLst/>
          </a:prstGeom>
        </p:spPr>
      </p:pic>
    </p:spTree>
    <p:extLst>
      <p:ext uri="{BB962C8B-B14F-4D97-AF65-F5344CB8AC3E}">
        <p14:creationId xmlns:p14="http://schemas.microsoft.com/office/powerpoint/2010/main" val="53073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750"/>
                                        <p:tgtEl>
                                          <p:spTgt spid="18">
                                            <p:txEl>
                                              <p:pRg st="0" end="0"/>
                                            </p:txEl>
                                          </p:spTgt>
                                        </p:tgtEl>
                                      </p:cBhvr>
                                    </p:animEffect>
                                  </p:childTnLst>
                                </p:cTn>
                              </p:par>
                            </p:childTnLst>
                          </p:cTn>
                        </p:par>
                        <p:par>
                          <p:cTn id="8" fill="hold">
                            <p:stCondLst>
                              <p:cond delay="16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750"/>
                                        <p:tgtEl>
                                          <p:spTgt spid="18">
                                            <p:txEl>
                                              <p:pRg st="1" end="1"/>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750"/>
                                        <p:tgtEl>
                                          <p:spTgt spid="18">
                                            <p:txEl>
                                              <p:pRg st="2" end="2"/>
                                            </p:txEl>
                                          </p:spTgt>
                                        </p:tgtEl>
                                      </p:cBhvr>
                                    </p:animEffect>
                                  </p:childTnLst>
                                </p:cTn>
                              </p:par>
                              <p:par>
                                <p:cTn id="15" presetID="10" presetClass="entr" presetSubtype="0" fill="hold" nodeType="withEffect">
                                  <p:stCondLst>
                                    <p:cond delay="0"/>
                                  </p:stCondLst>
                                  <p:iterate type="lt">
                                    <p:tmPct val="10000"/>
                                  </p:iterate>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750"/>
                                        <p:tgtEl>
                                          <p:spTgt spid="18">
                                            <p:txEl>
                                              <p:pRg st="3" end="3"/>
                                            </p:txEl>
                                          </p:spTgt>
                                        </p:tgtEl>
                                      </p:cBhvr>
                                    </p:animEffect>
                                  </p:childTnLst>
                                </p:cTn>
                              </p:par>
                              <p:par>
                                <p:cTn id="18" presetID="10" presetClass="entr" presetSubtype="0" fill="hold" nodeType="withEffect">
                                  <p:stCondLst>
                                    <p:cond delay="0"/>
                                  </p:stCondLst>
                                  <p:iterate type="lt">
                                    <p:tmPct val="10000"/>
                                  </p:iterate>
                                  <p:childTnLst>
                                    <p:set>
                                      <p:cBhvr>
                                        <p:cTn id="19" dur="1" fill="hold">
                                          <p:stCondLst>
                                            <p:cond delay="0"/>
                                          </p:stCondLst>
                                        </p:cTn>
                                        <p:tgtEl>
                                          <p:spTgt spid="18">
                                            <p:txEl>
                                              <p:pRg st="4" end="4"/>
                                            </p:txEl>
                                          </p:spTgt>
                                        </p:tgtEl>
                                        <p:attrNameLst>
                                          <p:attrName>style.visibility</p:attrName>
                                        </p:attrNameLst>
                                      </p:cBhvr>
                                      <p:to>
                                        <p:strVal val="visible"/>
                                      </p:to>
                                    </p:set>
                                    <p:animEffect transition="in" filter="fade">
                                      <p:cBhvr>
                                        <p:cTn id="20" dur="750"/>
                                        <p:tgtEl>
                                          <p:spTgt spid="18">
                                            <p:txEl>
                                              <p:pRg st="4" end="4"/>
                                            </p:txEl>
                                          </p:spTgt>
                                        </p:tgtEl>
                                      </p:cBhvr>
                                    </p:animEffect>
                                  </p:childTnLst>
                                </p:cTn>
                              </p:par>
                              <p:par>
                                <p:cTn id="21" presetID="10" presetClass="entr" presetSubtype="0" fill="hold" nodeType="withEffect">
                                  <p:stCondLst>
                                    <p:cond delay="0"/>
                                  </p:stCondLst>
                                  <p:iterate type="lt">
                                    <p:tmPct val="10000"/>
                                  </p:iterate>
                                  <p:childTnLst>
                                    <p:set>
                                      <p:cBhvr>
                                        <p:cTn id="22" dur="1" fill="hold">
                                          <p:stCondLst>
                                            <p:cond delay="0"/>
                                          </p:stCondLst>
                                        </p:cTn>
                                        <p:tgtEl>
                                          <p:spTgt spid="18">
                                            <p:txEl>
                                              <p:pRg st="5" end="5"/>
                                            </p:txEl>
                                          </p:spTgt>
                                        </p:tgtEl>
                                        <p:attrNameLst>
                                          <p:attrName>style.visibility</p:attrName>
                                        </p:attrNameLst>
                                      </p:cBhvr>
                                      <p:to>
                                        <p:strVal val="visible"/>
                                      </p:to>
                                    </p:set>
                                    <p:animEffect transition="in" filter="fade">
                                      <p:cBhvr>
                                        <p:cTn id="23" dur="750"/>
                                        <p:tgtEl>
                                          <p:spTgt spid="18">
                                            <p:txEl>
                                              <p:pRg st="5" end="5"/>
                                            </p:txEl>
                                          </p:spTgt>
                                        </p:tgtEl>
                                      </p:cBhvr>
                                    </p:animEffect>
                                  </p:childTnLst>
                                </p:cTn>
                              </p:par>
                            </p:childTnLst>
                          </p:cTn>
                        </p:par>
                        <p:par>
                          <p:cTn id="24" fill="hold">
                            <p:stCondLst>
                              <p:cond delay="4125"/>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500"/>
                                        <p:tgtEl>
                                          <p:spTgt spid="13"/>
                                        </p:tgtEl>
                                      </p:cBhvr>
                                    </p:animEffect>
                                  </p:childTnLst>
                                </p:cTn>
                              </p:par>
                            </p:childTnLst>
                          </p:cTn>
                        </p:par>
                        <p:par>
                          <p:cTn id="31" fill="hold">
                            <p:stCondLst>
                              <p:cond delay="5625"/>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par>
                                <p:cTn id="35" presetID="10" presetClass="entr" presetSubtype="0" fill="hold" nodeType="withEffect">
                                  <p:stCondLst>
                                    <p:cond delay="75"/>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A0072E-F876-D4A4-6A9B-6202CB253053}"/>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5D7EA2DE-EDBB-C91C-6BB1-A5ADA2D0D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D6BE1A1F-DA0A-71C4-11C8-A09216B74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5" name="Group 4">
            <a:extLst>
              <a:ext uri="{FF2B5EF4-FFF2-40B4-BE49-F238E27FC236}">
                <a16:creationId xmlns:a16="http://schemas.microsoft.com/office/drawing/2014/main" id="{6CF9C6BE-51F6-3EBC-B72E-DACF2A5B1738}"/>
              </a:ext>
            </a:extLst>
          </p:cNvPr>
          <p:cNvGrpSpPr/>
          <p:nvPr/>
        </p:nvGrpSpPr>
        <p:grpSpPr>
          <a:xfrm>
            <a:off x="-1" y="-8626"/>
            <a:ext cx="12192001" cy="6893792"/>
            <a:chOff x="-1" y="-8626"/>
            <a:chExt cx="12192001" cy="6893792"/>
          </a:xfrm>
        </p:grpSpPr>
        <p:pic>
          <p:nvPicPr>
            <p:cNvPr id="3" name="Picture 2" descr="Background pattern&#10;&#10;Description automatically generated">
              <a:extLst>
                <a:ext uri="{FF2B5EF4-FFF2-40B4-BE49-F238E27FC236}">
                  <a16:creationId xmlns:a16="http://schemas.microsoft.com/office/drawing/2014/main" id="{363FF0B7-6AC9-B097-D883-25DD9C4952FF}"/>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17" name="Picture 16" descr="Background pattern&#10;&#10;Description automatically generated">
              <a:extLst>
                <a:ext uri="{FF2B5EF4-FFF2-40B4-BE49-F238E27FC236}">
                  <a16:creationId xmlns:a16="http://schemas.microsoft.com/office/drawing/2014/main" id="{5B311F5D-6F11-1380-D39B-6D953B801C71}"/>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1438855"/>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a:t>
            </a:r>
          </a:p>
        </p:txBody>
      </p:sp>
      <p:pic>
        <p:nvPicPr>
          <p:cNvPr id="18" name="Picture 17" descr="Shrug Koala">
            <a:hlinkHover r:id="" action="ppaction://hlinkshowjump?jump=nextslide"/>
            <a:extLst>
              <a:ext uri="{FF2B5EF4-FFF2-40B4-BE49-F238E27FC236}">
                <a16:creationId xmlns:a16="http://schemas.microsoft.com/office/drawing/2014/main" id="{B7AB8657-CCAA-2077-9F35-05D9C0D72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12" name="Graphic 11" descr="Storytelling with solid fill">
            <a:hlinkClick r:id="rId6" action="ppaction://hlinksldjump"/>
            <a:extLst>
              <a:ext uri="{FF2B5EF4-FFF2-40B4-BE49-F238E27FC236}">
                <a16:creationId xmlns:a16="http://schemas.microsoft.com/office/drawing/2014/main" id="{AB7B1291-308E-B6DD-E052-96FDB8D720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002120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68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29B0B55-119B-A7DD-5356-AF91047F2B4D}"/>
              </a:ext>
            </a:extLst>
          </p:cNvPr>
          <p:cNvGrpSpPr/>
          <p:nvPr/>
        </p:nvGrpSpPr>
        <p:grpSpPr>
          <a:xfrm>
            <a:off x="0" y="-8626"/>
            <a:ext cx="12192000" cy="6866626"/>
            <a:chOff x="389049" y="0"/>
            <a:chExt cx="11288984" cy="6858000"/>
          </a:xfrm>
        </p:grpSpPr>
        <p:pic>
          <p:nvPicPr>
            <p:cNvPr id="9" name="Picture 8" descr="A close up of a white surface&#10;&#10;Description automatically generated with low confidence">
              <a:extLst>
                <a:ext uri="{FF2B5EF4-FFF2-40B4-BE49-F238E27FC236}">
                  <a16:creationId xmlns:a16="http://schemas.microsoft.com/office/drawing/2014/main" id="{C1A4D519-5D52-6952-F7EB-5A78A0DED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0" name="Picture 9" descr="A close up of a white surface&#10;&#10;Description automatically generated with low confidence">
              <a:extLst>
                <a:ext uri="{FF2B5EF4-FFF2-40B4-BE49-F238E27FC236}">
                  <a16:creationId xmlns:a16="http://schemas.microsoft.com/office/drawing/2014/main" id="{899EA246-255E-2076-996C-8DC24755D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21CF0BC4-1139-E126-2422-84E639E91E75}"/>
              </a:ext>
            </a:extLst>
          </p:cNvPr>
          <p:cNvGrpSpPr/>
          <p:nvPr/>
        </p:nvGrpSpPr>
        <p:grpSpPr>
          <a:xfrm>
            <a:off x="-1" y="-8626"/>
            <a:ext cx="12192001" cy="6893792"/>
            <a:chOff x="-1" y="-8626"/>
            <a:chExt cx="12192001" cy="6893792"/>
          </a:xfrm>
        </p:grpSpPr>
        <p:pic>
          <p:nvPicPr>
            <p:cNvPr id="21" name="Picture 20" descr="Background pattern&#10;&#10;Description automatically generated">
              <a:extLst>
                <a:ext uri="{FF2B5EF4-FFF2-40B4-BE49-F238E27FC236}">
                  <a16:creationId xmlns:a16="http://schemas.microsoft.com/office/drawing/2014/main" id="{C6E490BA-C847-125F-FC80-08D0F7E4F52C}"/>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22" name="Picture 21" descr="Background pattern&#10;&#10;Description automatically generated">
              <a:extLst>
                <a:ext uri="{FF2B5EF4-FFF2-40B4-BE49-F238E27FC236}">
                  <a16:creationId xmlns:a16="http://schemas.microsoft.com/office/drawing/2014/main" id="{CE826209-5C22-268E-1926-88FC24CCD2F9}"/>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3285515"/>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 </a:t>
            </a:r>
          </a:p>
          <a:p>
            <a:pPr>
              <a:lnSpc>
                <a:spcPct val="150000"/>
              </a:lnSpc>
            </a:pPr>
            <a:r>
              <a:rPr lang="en-US" sz="2000" dirty="0">
                <a:latin typeface="Freestyle Script" panose="030804020302050B0404" pitchFamily="66" charset="0"/>
              </a:rPr>
              <a:t>I hated it all… I didn’t want them to try and make me feel because it just confirmed my thoughts of being as useful as a drop of water trying to fill an empty swimming pool.</a:t>
            </a:r>
          </a:p>
          <a:p>
            <a:pPr>
              <a:lnSpc>
                <a:spcPct val="150000"/>
              </a:lnSpc>
            </a:pPr>
            <a:r>
              <a:rPr lang="en-US" sz="2000" dirty="0">
                <a:latin typeface="Freestyle Script" panose="030804020302050B0404" pitchFamily="66" charset="0"/>
              </a:rPr>
              <a:t>I don’t want to end today on a bad note though…</a:t>
            </a:r>
          </a:p>
        </p:txBody>
      </p:sp>
      <p:pic>
        <p:nvPicPr>
          <p:cNvPr id="12" name="Picture 11" descr="Shrug Koala">
            <a:extLst>
              <a:ext uri="{FF2B5EF4-FFF2-40B4-BE49-F238E27FC236}">
                <a16:creationId xmlns:a16="http://schemas.microsoft.com/office/drawing/2014/main" id="{9AD88484-44CE-A71B-958D-3FEF4289A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13" name="Picture 12" descr="Love Taffy Cat">
            <a:hlinkHover r:id="" action="ppaction://hlinkshowjump?jump=nextslide"/>
            <a:extLst>
              <a:ext uri="{FF2B5EF4-FFF2-40B4-BE49-F238E27FC236}">
                <a16:creationId xmlns:a16="http://schemas.microsoft.com/office/drawing/2014/main" id="{38B88C8C-7359-9B62-6FED-595B2FA2D8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836" y="3259325"/>
            <a:ext cx="790698" cy="790698"/>
          </a:xfrm>
          <a:prstGeom prst="rect">
            <a:avLst/>
          </a:prstGeom>
        </p:spPr>
      </p:pic>
      <p:pic>
        <p:nvPicPr>
          <p:cNvPr id="15" name="Graphic 14" descr="Storytelling with solid fill">
            <a:hlinkClick r:id="rId7" action="ppaction://hlinksldjump"/>
            <a:extLst>
              <a:ext uri="{FF2B5EF4-FFF2-40B4-BE49-F238E27FC236}">
                <a16:creationId xmlns:a16="http://schemas.microsoft.com/office/drawing/2014/main" id="{2586EABB-6ABF-5F0F-6D27-69B7CCC6E7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5401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par>
                          <p:cTn id="8" fill="hold">
                            <p:stCondLst>
                              <p:cond delay="73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childTnLst>
                          </p:cTn>
                        </p:par>
                        <p:par>
                          <p:cTn id="12" fill="hold">
                            <p:stCondLst>
                              <p:cond delay="965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47C19D-7CF5-CCB7-0687-3657ADD63E6D}"/>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725B98E0-13D3-04BC-31AD-E98E180FC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E92416D9-C23D-686B-7A0E-C290A33EE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8" name="Group 17">
            <a:extLst>
              <a:ext uri="{FF2B5EF4-FFF2-40B4-BE49-F238E27FC236}">
                <a16:creationId xmlns:a16="http://schemas.microsoft.com/office/drawing/2014/main" id="{035B10B2-CE9B-D3A6-98BA-88FCBFBB5D6E}"/>
              </a:ext>
            </a:extLst>
          </p:cNvPr>
          <p:cNvGrpSpPr/>
          <p:nvPr/>
        </p:nvGrpSpPr>
        <p:grpSpPr>
          <a:xfrm>
            <a:off x="-1" y="-8626"/>
            <a:ext cx="12192001" cy="6893792"/>
            <a:chOff x="-1" y="-8626"/>
            <a:chExt cx="12192001" cy="6893792"/>
          </a:xfrm>
        </p:grpSpPr>
        <p:pic>
          <p:nvPicPr>
            <p:cNvPr id="19" name="Picture 18" descr="Background pattern&#10;&#10;Description automatically generated">
              <a:extLst>
                <a:ext uri="{FF2B5EF4-FFF2-40B4-BE49-F238E27FC236}">
                  <a16:creationId xmlns:a16="http://schemas.microsoft.com/office/drawing/2014/main" id="{15787FA3-1A24-23A7-B595-3B0B7C28177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20" name="Picture 19" descr="Background pattern&#10;&#10;Description automatically generated">
              <a:extLst>
                <a:ext uri="{FF2B5EF4-FFF2-40B4-BE49-F238E27FC236}">
                  <a16:creationId xmlns:a16="http://schemas.microsoft.com/office/drawing/2014/main" id="{4B4E5A09-0CB2-DCBF-8D6F-ACDB509380D8}"/>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5132174"/>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 </a:t>
            </a:r>
          </a:p>
          <a:p>
            <a:pPr>
              <a:lnSpc>
                <a:spcPct val="150000"/>
              </a:lnSpc>
            </a:pPr>
            <a:r>
              <a:rPr lang="en-US" sz="2000" dirty="0">
                <a:latin typeface="Freestyle Script" panose="030804020302050B0404" pitchFamily="66" charset="0"/>
              </a:rPr>
              <a:t>I hated it all… I didn’t want them to try and make me feel because it just confirmed my thoughts of being as useful as a drop of water trying to fill an empty swimming pool.</a:t>
            </a:r>
          </a:p>
          <a:p>
            <a:pPr>
              <a:lnSpc>
                <a:spcPct val="150000"/>
              </a:lnSpc>
            </a:pPr>
            <a:r>
              <a:rPr lang="en-US" sz="2000" dirty="0">
                <a:latin typeface="Freestyle Script" panose="030804020302050B0404" pitchFamily="66" charset="0"/>
              </a:rPr>
              <a:t>I don’t want to end today on a bad note though…</a:t>
            </a:r>
          </a:p>
          <a:p>
            <a:pPr>
              <a:lnSpc>
                <a:spcPct val="150000"/>
              </a:lnSpc>
            </a:pPr>
            <a:r>
              <a:rPr lang="en-US" sz="2000" dirty="0">
                <a:latin typeface="Freestyle Script" panose="030804020302050B0404" pitchFamily="66" charset="0"/>
              </a:rPr>
              <a:t>That made me glad I popped a few pills before bed… herbal anxiety stuff… I have no idea if they actually work or not, but I take them anyway if I feel like my shitty mood is going to get shittier.</a:t>
            </a:r>
          </a:p>
        </p:txBody>
      </p:sp>
      <p:pic>
        <p:nvPicPr>
          <p:cNvPr id="22" name="Graphic 21" descr="Medicine with solid fill">
            <a:hlinkHover r:id="" action="ppaction://hlinkshowjump?jump=nextslide"/>
            <a:extLst>
              <a:ext uri="{FF2B5EF4-FFF2-40B4-BE49-F238E27FC236}">
                <a16:creationId xmlns:a16="http://schemas.microsoft.com/office/drawing/2014/main" id="{01621BB1-9A14-88D3-900A-6BDCAB9A1B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3720" y="5182795"/>
            <a:ext cx="707980" cy="707980"/>
          </a:xfrm>
          <a:prstGeom prst="rect">
            <a:avLst/>
          </a:prstGeom>
        </p:spPr>
      </p:pic>
      <p:pic>
        <p:nvPicPr>
          <p:cNvPr id="17" name="Picture 16" descr="Love Taffy Cat">
            <a:extLst>
              <a:ext uri="{FF2B5EF4-FFF2-40B4-BE49-F238E27FC236}">
                <a16:creationId xmlns:a16="http://schemas.microsoft.com/office/drawing/2014/main" id="{1755AECF-1D5E-D911-52EB-27ECE0206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2836" y="3259325"/>
            <a:ext cx="790698" cy="790698"/>
          </a:xfrm>
          <a:prstGeom prst="rect">
            <a:avLst/>
          </a:prstGeom>
        </p:spPr>
      </p:pic>
      <p:pic>
        <p:nvPicPr>
          <p:cNvPr id="21" name="Picture 20" descr="Shrug Koala">
            <a:extLst>
              <a:ext uri="{FF2B5EF4-FFF2-40B4-BE49-F238E27FC236}">
                <a16:creationId xmlns:a16="http://schemas.microsoft.com/office/drawing/2014/main" id="{6438B72A-67CA-6FA6-87AB-CFE7D4025B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14" name="Graphic 13" descr="Storytelling with solid fill">
            <a:hlinkClick r:id="rId9" action="ppaction://hlinksldjump"/>
            <a:extLst>
              <a:ext uri="{FF2B5EF4-FFF2-40B4-BE49-F238E27FC236}">
                <a16:creationId xmlns:a16="http://schemas.microsoft.com/office/drawing/2014/main" id="{03556A20-59C2-BF57-78E0-62F271BE04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55721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par>
                          <p:cTn id="8" fill="hold">
                            <p:stCondLst>
                              <p:cond delay="82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0BF87F-C7C5-83F8-068B-91F20B4E2337}"/>
              </a:ext>
            </a:extLst>
          </p:cNvPr>
          <p:cNvGrpSpPr/>
          <p:nvPr/>
        </p:nvGrpSpPr>
        <p:grpSpPr>
          <a:xfrm>
            <a:off x="0" y="-8626"/>
            <a:ext cx="12192000" cy="6866626"/>
            <a:chOff x="389049" y="0"/>
            <a:chExt cx="11288984" cy="6858000"/>
          </a:xfrm>
        </p:grpSpPr>
        <p:pic>
          <p:nvPicPr>
            <p:cNvPr id="19" name="Picture 18" descr="A close up of a white surface&#10;&#10;Description automatically generated with low confidence">
              <a:extLst>
                <a:ext uri="{FF2B5EF4-FFF2-40B4-BE49-F238E27FC236}">
                  <a16:creationId xmlns:a16="http://schemas.microsoft.com/office/drawing/2014/main" id="{81432F39-6AC6-4C94-BC0D-D5CDBEEA5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0" name="Picture 19" descr="A close up of a white surface&#10;&#10;Description automatically generated with low confidence">
              <a:extLst>
                <a:ext uri="{FF2B5EF4-FFF2-40B4-BE49-F238E27FC236}">
                  <a16:creationId xmlns:a16="http://schemas.microsoft.com/office/drawing/2014/main" id="{94814093-44A7-9636-255B-73705B69E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1" name="Group 20">
            <a:extLst>
              <a:ext uri="{FF2B5EF4-FFF2-40B4-BE49-F238E27FC236}">
                <a16:creationId xmlns:a16="http://schemas.microsoft.com/office/drawing/2014/main" id="{5DB25010-A453-EF50-1DB4-BA939D4AFC49}"/>
              </a:ext>
            </a:extLst>
          </p:cNvPr>
          <p:cNvGrpSpPr/>
          <p:nvPr/>
        </p:nvGrpSpPr>
        <p:grpSpPr>
          <a:xfrm>
            <a:off x="-1" y="-8626"/>
            <a:ext cx="12192001" cy="6893792"/>
            <a:chOff x="-1" y="-8626"/>
            <a:chExt cx="12192001" cy="6893792"/>
          </a:xfrm>
        </p:grpSpPr>
        <p:pic>
          <p:nvPicPr>
            <p:cNvPr id="23" name="Picture 22" descr="Background pattern&#10;&#10;Description automatically generated">
              <a:extLst>
                <a:ext uri="{FF2B5EF4-FFF2-40B4-BE49-F238E27FC236}">
                  <a16:creationId xmlns:a16="http://schemas.microsoft.com/office/drawing/2014/main" id="{23CE9B4B-75CC-B282-3370-212F87A5E654}"/>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24" name="Picture 23" descr="Background pattern&#10;&#10;Description automatically generated">
              <a:extLst>
                <a:ext uri="{FF2B5EF4-FFF2-40B4-BE49-F238E27FC236}">
                  <a16:creationId xmlns:a16="http://schemas.microsoft.com/office/drawing/2014/main" id="{638016CB-AA2F-CE5A-EAE1-D9E4422227C9}"/>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 </a:t>
            </a:r>
          </a:p>
          <a:p>
            <a:pPr>
              <a:lnSpc>
                <a:spcPct val="150000"/>
              </a:lnSpc>
            </a:pPr>
            <a:r>
              <a:rPr lang="en-US" sz="2000" dirty="0">
                <a:latin typeface="Freestyle Script" panose="030804020302050B0404" pitchFamily="66" charset="0"/>
              </a:rPr>
              <a:t>I hated it all… I didn’t want them to try and make me feel because it just confirmed my thoughts of being as useful as a drop of water trying to fill an empty swimming pool.</a:t>
            </a:r>
          </a:p>
          <a:p>
            <a:pPr>
              <a:lnSpc>
                <a:spcPct val="150000"/>
              </a:lnSpc>
            </a:pPr>
            <a:r>
              <a:rPr lang="en-US" sz="2000" dirty="0">
                <a:latin typeface="Freestyle Script" panose="030804020302050B0404" pitchFamily="66" charset="0"/>
              </a:rPr>
              <a:t>I don’t want to end today on a bad note though…</a:t>
            </a:r>
          </a:p>
          <a:p>
            <a:pPr>
              <a:lnSpc>
                <a:spcPct val="150000"/>
              </a:lnSpc>
            </a:pPr>
            <a:r>
              <a:rPr lang="en-US" sz="2000" dirty="0">
                <a:latin typeface="Freestyle Script" panose="030804020302050B0404" pitchFamily="66" charset="0"/>
              </a:rPr>
              <a:t>That made me glad I popped a few pills before bed… herbal anxiety stuff… I have no idea if they actually work or not, but I take them anyway if I feel like my shitty mood is going to get shittier.</a:t>
            </a:r>
          </a:p>
          <a:p>
            <a:pPr>
              <a:lnSpc>
                <a:spcPct val="150000"/>
              </a:lnSpc>
            </a:pPr>
            <a:r>
              <a:rPr lang="en-US" sz="2000" dirty="0">
                <a:latin typeface="Freestyle Script" panose="030804020302050B0404" pitchFamily="66" charset="0"/>
              </a:rPr>
              <a:t>After dinner, we were bored and tired, but we didn’t go to bed</a:t>
            </a:r>
          </a:p>
        </p:txBody>
      </p:sp>
      <p:sp>
        <p:nvSpPr>
          <p:cNvPr id="12" name="TextBox 11">
            <a:extLst>
              <a:ext uri="{FF2B5EF4-FFF2-40B4-BE49-F238E27FC236}">
                <a16:creationId xmlns:a16="http://schemas.microsoft.com/office/drawing/2014/main" id="{EAC23E1D-1CAE-4A64-864E-8804D4DC40BB}"/>
              </a:ext>
            </a:extLst>
          </p:cNvPr>
          <p:cNvSpPr txBox="1"/>
          <p:nvPr/>
        </p:nvSpPr>
        <p:spPr>
          <a:xfrm>
            <a:off x="6731484" y="653647"/>
            <a:ext cx="4537495" cy="977191"/>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yet. We flipped through channels and found a soapie we used to watch that was now dubbed in English.</a:t>
            </a:r>
          </a:p>
        </p:txBody>
      </p:sp>
      <p:pic>
        <p:nvPicPr>
          <p:cNvPr id="5" name="Picture 4" descr="LOL Meow">
            <a:hlinkHover r:id="" action="ppaction://hlinkshowjump?jump=nextslide"/>
            <a:extLst>
              <a:ext uri="{FF2B5EF4-FFF2-40B4-BE49-F238E27FC236}">
                <a16:creationId xmlns:a16="http://schemas.microsoft.com/office/drawing/2014/main" id="{0ACEBC83-0C6C-3DC1-E0CE-7F6C1C499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223" y="1033912"/>
            <a:ext cx="731662" cy="731662"/>
          </a:xfrm>
          <a:prstGeom prst="rect">
            <a:avLst/>
          </a:prstGeom>
        </p:spPr>
      </p:pic>
      <p:pic>
        <p:nvPicPr>
          <p:cNvPr id="22" name="Graphic 21" descr="Medicine with solid fill">
            <a:extLst>
              <a:ext uri="{FF2B5EF4-FFF2-40B4-BE49-F238E27FC236}">
                <a16:creationId xmlns:a16="http://schemas.microsoft.com/office/drawing/2014/main" id="{01621BB1-9A14-88D3-900A-6BDCAB9A1B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720" y="5182795"/>
            <a:ext cx="707980" cy="707980"/>
          </a:xfrm>
          <a:prstGeom prst="rect">
            <a:avLst/>
          </a:prstGeom>
        </p:spPr>
      </p:pic>
      <p:pic>
        <p:nvPicPr>
          <p:cNvPr id="27" name="Picture 26" descr="Love Taffy Cat">
            <a:extLst>
              <a:ext uri="{FF2B5EF4-FFF2-40B4-BE49-F238E27FC236}">
                <a16:creationId xmlns:a16="http://schemas.microsoft.com/office/drawing/2014/main" id="{90C069D1-5AFC-45DE-5756-66A9DB04C8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836" y="3259325"/>
            <a:ext cx="790698" cy="790698"/>
          </a:xfrm>
          <a:prstGeom prst="rect">
            <a:avLst/>
          </a:prstGeom>
        </p:spPr>
      </p:pic>
      <p:pic>
        <p:nvPicPr>
          <p:cNvPr id="28" name="Picture 27" descr="Shrug Koala">
            <a:extLst>
              <a:ext uri="{FF2B5EF4-FFF2-40B4-BE49-F238E27FC236}">
                <a16:creationId xmlns:a16="http://schemas.microsoft.com/office/drawing/2014/main" id="{DCED60A7-EA45-7ED7-2503-DCD701264C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15" name="Graphic 14" descr="Storytelling with solid fill">
            <a:hlinkClick r:id="rId10" action="ppaction://hlinksldjump"/>
            <a:extLst>
              <a:ext uri="{FF2B5EF4-FFF2-40B4-BE49-F238E27FC236}">
                <a16:creationId xmlns:a16="http://schemas.microsoft.com/office/drawing/2014/main" id="{71D2B684-2787-858F-6487-5494111C5E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662193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29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7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48020F0-475E-A72B-C200-A0EB5EBD67F8}"/>
              </a:ext>
            </a:extLst>
          </p:cNvPr>
          <p:cNvGrpSpPr/>
          <p:nvPr/>
        </p:nvGrpSpPr>
        <p:grpSpPr>
          <a:xfrm>
            <a:off x="0" y="-8626"/>
            <a:ext cx="12192000" cy="6866626"/>
            <a:chOff x="389049" y="0"/>
            <a:chExt cx="11288984" cy="6858000"/>
          </a:xfrm>
        </p:grpSpPr>
        <p:pic>
          <p:nvPicPr>
            <p:cNvPr id="19" name="Picture 18" descr="A close up of a white surface&#10;&#10;Description automatically generated with low confidence">
              <a:extLst>
                <a:ext uri="{FF2B5EF4-FFF2-40B4-BE49-F238E27FC236}">
                  <a16:creationId xmlns:a16="http://schemas.microsoft.com/office/drawing/2014/main" id="{BF5A228F-FC05-9EED-6D51-3F78E6FA4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1" name="Picture 20" descr="A close up of a white surface&#10;&#10;Description automatically generated with low confidence">
              <a:extLst>
                <a:ext uri="{FF2B5EF4-FFF2-40B4-BE49-F238E27FC236}">
                  <a16:creationId xmlns:a16="http://schemas.microsoft.com/office/drawing/2014/main" id="{D42F5D2B-15EA-E514-76BA-35D590B65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3" name="Group 22">
            <a:extLst>
              <a:ext uri="{FF2B5EF4-FFF2-40B4-BE49-F238E27FC236}">
                <a16:creationId xmlns:a16="http://schemas.microsoft.com/office/drawing/2014/main" id="{7D962E34-CAC6-4FAF-D418-35A3A891FF68}"/>
              </a:ext>
            </a:extLst>
          </p:cNvPr>
          <p:cNvGrpSpPr/>
          <p:nvPr/>
        </p:nvGrpSpPr>
        <p:grpSpPr>
          <a:xfrm>
            <a:off x="-1" y="-8626"/>
            <a:ext cx="12192001" cy="6893792"/>
            <a:chOff x="-1" y="-8626"/>
            <a:chExt cx="12192001" cy="6893792"/>
          </a:xfrm>
        </p:grpSpPr>
        <p:pic>
          <p:nvPicPr>
            <p:cNvPr id="24" name="Picture 23" descr="Background pattern&#10;&#10;Description automatically generated">
              <a:extLst>
                <a:ext uri="{FF2B5EF4-FFF2-40B4-BE49-F238E27FC236}">
                  <a16:creationId xmlns:a16="http://schemas.microsoft.com/office/drawing/2014/main" id="{E46933DF-E3E2-AB39-73F4-D9C12987EFE3}"/>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25" name="Picture 24" descr="Background pattern&#10;&#10;Description automatically generated">
              <a:extLst>
                <a:ext uri="{FF2B5EF4-FFF2-40B4-BE49-F238E27FC236}">
                  <a16:creationId xmlns:a16="http://schemas.microsoft.com/office/drawing/2014/main" id="{FCC1D00D-F337-AEF1-0826-DF86E12D33B6}"/>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 </a:t>
            </a:r>
          </a:p>
          <a:p>
            <a:pPr>
              <a:lnSpc>
                <a:spcPct val="150000"/>
              </a:lnSpc>
            </a:pPr>
            <a:r>
              <a:rPr lang="en-US" sz="2000" dirty="0">
                <a:latin typeface="Freestyle Script" panose="030804020302050B0404" pitchFamily="66" charset="0"/>
              </a:rPr>
              <a:t>I hated it all… I didn’t want them to try and make me feel because it just confirmed my thoughts of being as useful as a drop of water trying to fill an empty swimming pool.</a:t>
            </a:r>
          </a:p>
          <a:p>
            <a:pPr>
              <a:lnSpc>
                <a:spcPct val="150000"/>
              </a:lnSpc>
            </a:pPr>
            <a:r>
              <a:rPr lang="en-US" sz="2000" dirty="0">
                <a:latin typeface="Freestyle Script" panose="030804020302050B0404" pitchFamily="66" charset="0"/>
              </a:rPr>
              <a:t>I don’t want to end today on a bad note though…</a:t>
            </a:r>
          </a:p>
          <a:p>
            <a:pPr>
              <a:lnSpc>
                <a:spcPct val="150000"/>
              </a:lnSpc>
            </a:pPr>
            <a:r>
              <a:rPr lang="en-US" sz="2000" dirty="0">
                <a:latin typeface="Freestyle Script" panose="030804020302050B0404" pitchFamily="66" charset="0"/>
              </a:rPr>
              <a:t>That made me glad I popped a few pills before bed… herbal anxiety stuff… I have no idea if they actually work or not, but I take them anyway if I feel like my shitty mood is going to get shittier.</a:t>
            </a:r>
          </a:p>
          <a:p>
            <a:pPr>
              <a:lnSpc>
                <a:spcPct val="150000"/>
              </a:lnSpc>
            </a:pPr>
            <a:r>
              <a:rPr lang="en-US" sz="2000" dirty="0">
                <a:latin typeface="Freestyle Script" panose="030804020302050B0404" pitchFamily="66" charset="0"/>
              </a:rPr>
              <a:t>After dinner, we were bored and tired, but we didn’t go to bed</a:t>
            </a:r>
          </a:p>
        </p:txBody>
      </p:sp>
      <p:sp>
        <p:nvSpPr>
          <p:cNvPr id="12" name="TextBox 11">
            <a:extLst>
              <a:ext uri="{FF2B5EF4-FFF2-40B4-BE49-F238E27FC236}">
                <a16:creationId xmlns:a16="http://schemas.microsoft.com/office/drawing/2014/main" id="{EAC23E1D-1CAE-4A64-864E-8804D4DC40BB}"/>
              </a:ext>
            </a:extLst>
          </p:cNvPr>
          <p:cNvSpPr txBox="1"/>
          <p:nvPr/>
        </p:nvSpPr>
        <p:spPr>
          <a:xfrm>
            <a:off x="6731484" y="653647"/>
            <a:ext cx="4537495" cy="374718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yet. We flipped through channels and found a soapie we used to watch that was now dubbed in English.</a:t>
            </a:r>
          </a:p>
          <a:p>
            <a:pPr>
              <a:lnSpc>
                <a:spcPct val="150000"/>
              </a:lnSpc>
            </a:pPr>
            <a:r>
              <a:rPr lang="en-US" sz="2000" dirty="0">
                <a:latin typeface="Freestyle Script" panose="030804020302050B0404" pitchFamily="66" charset="0"/>
              </a:rPr>
              <a:t>We watched it and laughed at how silly the voice acting was and how good they used to be back in the day. It got me thinking about the rare good times from when we were younger. We had such a good time that we decided to watch again the following night. I’m not sure if we really will. It seems like we have a lot planned…</a:t>
            </a:r>
          </a:p>
        </p:txBody>
      </p:sp>
      <p:pic>
        <p:nvPicPr>
          <p:cNvPr id="5" name="Picture 4" descr="LOL Meow">
            <a:extLst>
              <a:ext uri="{FF2B5EF4-FFF2-40B4-BE49-F238E27FC236}">
                <a16:creationId xmlns:a16="http://schemas.microsoft.com/office/drawing/2014/main" id="{0ACEBC83-0C6C-3DC1-E0CE-7F6C1C499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223" y="1033912"/>
            <a:ext cx="731662" cy="731662"/>
          </a:xfrm>
          <a:prstGeom prst="rect">
            <a:avLst/>
          </a:prstGeom>
        </p:spPr>
      </p:pic>
      <p:pic>
        <p:nvPicPr>
          <p:cNvPr id="20" name="Graphic 19" descr="List with solid fill">
            <a:hlinkHover r:id="" action="ppaction://hlinkshowjump?jump=nextslide"/>
            <a:extLst>
              <a:ext uri="{FF2B5EF4-FFF2-40B4-BE49-F238E27FC236}">
                <a16:creationId xmlns:a16="http://schemas.microsoft.com/office/drawing/2014/main" id="{E71F279B-C10E-2205-DE08-9703F8F03C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1545" y="3840019"/>
            <a:ext cx="621800" cy="621800"/>
          </a:xfrm>
          <a:prstGeom prst="rect">
            <a:avLst/>
          </a:prstGeom>
        </p:spPr>
      </p:pic>
      <p:pic>
        <p:nvPicPr>
          <p:cNvPr id="22" name="Graphic 21" descr="Medicine with solid fill">
            <a:extLst>
              <a:ext uri="{FF2B5EF4-FFF2-40B4-BE49-F238E27FC236}">
                <a16:creationId xmlns:a16="http://schemas.microsoft.com/office/drawing/2014/main" id="{01621BB1-9A14-88D3-900A-6BDCAB9A1B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3720" y="5182795"/>
            <a:ext cx="707980" cy="707980"/>
          </a:xfrm>
          <a:prstGeom prst="rect">
            <a:avLst/>
          </a:prstGeom>
        </p:spPr>
      </p:pic>
      <p:pic>
        <p:nvPicPr>
          <p:cNvPr id="29" name="Picture 28" descr="Love Taffy Cat">
            <a:extLst>
              <a:ext uri="{FF2B5EF4-FFF2-40B4-BE49-F238E27FC236}">
                <a16:creationId xmlns:a16="http://schemas.microsoft.com/office/drawing/2014/main" id="{B074E846-A81D-E565-DACD-6557C13DC3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2836" y="3259325"/>
            <a:ext cx="790698" cy="790698"/>
          </a:xfrm>
          <a:prstGeom prst="rect">
            <a:avLst/>
          </a:prstGeom>
        </p:spPr>
      </p:pic>
      <p:pic>
        <p:nvPicPr>
          <p:cNvPr id="30" name="Picture 29" descr="Shrug Koala">
            <a:extLst>
              <a:ext uri="{FF2B5EF4-FFF2-40B4-BE49-F238E27FC236}">
                <a16:creationId xmlns:a16="http://schemas.microsoft.com/office/drawing/2014/main" id="{10892391-29EC-1758-1016-D7333AFBE8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16" name="Graphic 15" descr="Storytelling with solid fill">
            <a:hlinkClick r:id="rId12" action="ppaction://hlinksldjump"/>
            <a:extLst>
              <a:ext uri="{FF2B5EF4-FFF2-40B4-BE49-F238E27FC236}">
                <a16:creationId xmlns:a16="http://schemas.microsoft.com/office/drawing/2014/main" id="{AB21CF77-9FB9-1D48-2744-2E35D93306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20382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par>
                          <p:cTn id="8" fill="hold">
                            <p:stCondLst>
                              <p:cond delay="132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63214A5-D79D-DDA9-2CD3-A10076D26F1E}"/>
              </a:ext>
            </a:extLst>
          </p:cNvPr>
          <p:cNvGrpSpPr/>
          <p:nvPr/>
        </p:nvGrpSpPr>
        <p:grpSpPr>
          <a:xfrm>
            <a:off x="0" y="-8626"/>
            <a:ext cx="12192000" cy="6866626"/>
            <a:chOff x="389049" y="0"/>
            <a:chExt cx="11288984" cy="6858000"/>
          </a:xfrm>
        </p:grpSpPr>
        <p:pic>
          <p:nvPicPr>
            <p:cNvPr id="21" name="Picture 20" descr="A close up of a white surface&#10;&#10;Description automatically generated with low confidence">
              <a:extLst>
                <a:ext uri="{FF2B5EF4-FFF2-40B4-BE49-F238E27FC236}">
                  <a16:creationId xmlns:a16="http://schemas.microsoft.com/office/drawing/2014/main" id="{04161591-1E34-D901-2574-3A227CAE1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3" name="Picture 22" descr="A close up of a white surface&#10;&#10;Description automatically generated with low confidence">
              <a:extLst>
                <a:ext uri="{FF2B5EF4-FFF2-40B4-BE49-F238E27FC236}">
                  <a16:creationId xmlns:a16="http://schemas.microsoft.com/office/drawing/2014/main" id="{93F4A963-33E5-27A0-FB5B-47D190496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4" name="Group 23">
            <a:extLst>
              <a:ext uri="{FF2B5EF4-FFF2-40B4-BE49-F238E27FC236}">
                <a16:creationId xmlns:a16="http://schemas.microsoft.com/office/drawing/2014/main" id="{C7488556-DE19-C513-C938-22EBF9252851}"/>
              </a:ext>
            </a:extLst>
          </p:cNvPr>
          <p:cNvGrpSpPr/>
          <p:nvPr/>
        </p:nvGrpSpPr>
        <p:grpSpPr>
          <a:xfrm>
            <a:off x="-1" y="-8626"/>
            <a:ext cx="12192001" cy="6893792"/>
            <a:chOff x="-1" y="-8626"/>
            <a:chExt cx="12192001" cy="6893792"/>
          </a:xfrm>
        </p:grpSpPr>
        <p:pic>
          <p:nvPicPr>
            <p:cNvPr id="25" name="Picture 24" descr="Background pattern&#10;&#10;Description automatically generated">
              <a:extLst>
                <a:ext uri="{FF2B5EF4-FFF2-40B4-BE49-F238E27FC236}">
                  <a16:creationId xmlns:a16="http://schemas.microsoft.com/office/drawing/2014/main" id="{809B8FBC-C758-FCC7-8998-9A6D9C3BCB4A}"/>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5400000">
              <a:off x="-394369" y="385742"/>
              <a:ext cx="6884737" cy="6096001"/>
            </a:xfrm>
            <a:prstGeom prst="rect">
              <a:avLst/>
            </a:prstGeom>
          </p:spPr>
        </p:pic>
        <p:pic>
          <p:nvPicPr>
            <p:cNvPr id="26" name="Picture 25" descr="Background pattern&#10;&#10;Description automatically generated">
              <a:extLst>
                <a:ext uri="{FF2B5EF4-FFF2-40B4-BE49-F238E27FC236}">
                  <a16:creationId xmlns:a16="http://schemas.microsoft.com/office/drawing/2014/main" id="{EA298297-C19F-9594-176E-039E142FE52D}"/>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t="20626" b="14556"/>
            <a:stretch/>
          </p:blipFill>
          <p:spPr>
            <a:xfrm rot="16200000" flipH="1">
              <a:off x="5701631" y="394797"/>
              <a:ext cx="6884737" cy="6096001"/>
            </a:xfrm>
            <a:prstGeom prst="rect">
              <a:avLst/>
            </a:prstGeom>
          </p:spPr>
        </p:pic>
      </p:grpSp>
      <p:sp>
        <p:nvSpPr>
          <p:cNvPr id="11" name="TextBox 10">
            <a:extLst>
              <a:ext uri="{FF2B5EF4-FFF2-40B4-BE49-F238E27FC236}">
                <a16:creationId xmlns:a16="http://schemas.microsoft.com/office/drawing/2014/main" id="{DA3678EC-A602-44FC-AB45-220FA7CA68F1}"/>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know that I was upset about the quad biking incident. They still brought it up a few times, saying “It wasn’t your fault” or “Mistakes happen, it’s okay”. </a:t>
            </a:r>
          </a:p>
          <a:p>
            <a:pPr>
              <a:lnSpc>
                <a:spcPct val="150000"/>
              </a:lnSpc>
            </a:pPr>
            <a:r>
              <a:rPr lang="en-US" sz="2000" dirty="0">
                <a:latin typeface="Freestyle Script" panose="030804020302050B0404" pitchFamily="66" charset="0"/>
              </a:rPr>
              <a:t>I hated it all… I didn’t want them to try and make me feel because it just confirmed my thoughts of being as useful as a drop of water trying to fill an empty swimming pool.</a:t>
            </a:r>
          </a:p>
          <a:p>
            <a:pPr>
              <a:lnSpc>
                <a:spcPct val="150000"/>
              </a:lnSpc>
            </a:pPr>
            <a:r>
              <a:rPr lang="en-US" sz="2000" dirty="0">
                <a:latin typeface="Freestyle Script" panose="030804020302050B0404" pitchFamily="66" charset="0"/>
              </a:rPr>
              <a:t>I don’t want to end today on a bad note though…</a:t>
            </a:r>
          </a:p>
          <a:p>
            <a:pPr>
              <a:lnSpc>
                <a:spcPct val="150000"/>
              </a:lnSpc>
            </a:pPr>
            <a:r>
              <a:rPr lang="en-US" sz="2000" dirty="0">
                <a:latin typeface="Freestyle Script" panose="030804020302050B0404" pitchFamily="66" charset="0"/>
              </a:rPr>
              <a:t>That made me glad I popped a few pills before bed… herbal anxiety stuff… I have no idea if they actually work or not, but I take them anyway if I feel like my shitty mood is going to get shittier.</a:t>
            </a:r>
          </a:p>
          <a:p>
            <a:pPr>
              <a:lnSpc>
                <a:spcPct val="150000"/>
              </a:lnSpc>
            </a:pPr>
            <a:r>
              <a:rPr lang="en-US" sz="2000" dirty="0">
                <a:latin typeface="Freestyle Script" panose="030804020302050B0404" pitchFamily="66" charset="0"/>
              </a:rPr>
              <a:t>After dinner, we were bored and tired, but we didn’t go to bed</a:t>
            </a:r>
          </a:p>
        </p:txBody>
      </p:sp>
      <p:sp>
        <p:nvSpPr>
          <p:cNvPr id="12" name="TextBox 11">
            <a:extLst>
              <a:ext uri="{FF2B5EF4-FFF2-40B4-BE49-F238E27FC236}">
                <a16:creationId xmlns:a16="http://schemas.microsoft.com/office/drawing/2014/main" id="{EAC23E1D-1CAE-4A64-864E-8804D4DC40BB}"/>
              </a:ext>
            </a:extLst>
          </p:cNvPr>
          <p:cNvSpPr txBox="1"/>
          <p:nvPr/>
        </p:nvSpPr>
        <p:spPr>
          <a:xfrm>
            <a:off x="6731484" y="653647"/>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yet. We flipped through channels and found a soapie we used to watch that was now dubbed in English.</a:t>
            </a:r>
          </a:p>
          <a:p>
            <a:pPr>
              <a:lnSpc>
                <a:spcPct val="150000"/>
              </a:lnSpc>
            </a:pPr>
            <a:r>
              <a:rPr lang="en-US" sz="2000" dirty="0">
                <a:latin typeface="Freestyle Script" panose="030804020302050B0404" pitchFamily="66" charset="0"/>
              </a:rPr>
              <a:t>We watched it and laughed at how silly the voice acting was and how good they used to be back in the day. It got me thinking about the rare good times from when we were younger. We had such a good time that we decided to watch again the following night. I’m not sure if we really will. It seems like we have a lot planned…</a:t>
            </a:r>
          </a:p>
          <a:p>
            <a:pPr>
              <a:lnSpc>
                <a:spcPct val="150000"/>
              </a:lnSpc>
            </a:pPr>
            <a:r>
              <a:rPr lang="en-US" sz="2000" dirty="0">
                <a:latin typeface="Freestyle Script" panose="030804020302050B0404" pitchFamily="66" charset="0"/>
              </a:rPr>
              <a:t>That makes me nervous, what if I fuck up again? I hate being so bad at everything… Okay, I’m spiraling, which means it’s time for bed.</a:t>
            </a:r>
          </a:p>
          <a:p>
            <a:pPr>
              <a:lnSpc>
                <a:spcPct val="150000"/>
              </a:lnSpc>
            </a:pPr>
            <a:r>
              <a:rPr lang="en-US" sz="2000" dirty="0">
                <a:latin typeface="Freestyle Script" panose="030804020302050B0404" pitchFamily="66" charset="0"/>
              </a:rPr>
              <a:t>I just hope tomorrow is much better...</a:t>
            </a:r>
          </a:p>
        </p:txBody>
      </p:sp>
      <p:pic>
        <p:nvPicPr>
          <p:cNvPr id="5" name="Picture 4" descr="LOL Meow">
            <a:extLst>
              <a:ext uri="{FF2B5EF4-FFF2-40B4-BE49-F238E27FC236}">
                <a16:creationId xmlns:a16="http://schemas.microsoft.com/office/drawing/2014/main" id="{0ACEBC83-0C6C-3DC1-E0CE-7F6C1C499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223" y="1033912"/>
            <a:ext cx="731662" cy="731662"/>
          </a:xfrm>
          <a:prstGeom prst="rect">
            <a:avLst/>
          </a:prstGeom>
        </p:spPr>
      </p:pic>
      <p:pic>
        <p:nvPicPr>
          <p:cNvPr id="22" name="Graphic 21" descr="Medicine with solid fill">
            <a:extLst>
              <a:ext uri="{FF2B5EF4-FFF2-40B4-BE49-F238E27FC236}">
                <a16:creationId xmlns:a16="http://schemas.microsoft.com/office/drawing/2014/main" id="{01621BB1-9A14-88D3-900A-6BDCAB9A1B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720" y="5182795"/>
            <a:ext cx="707980" cy="707980"/>
          </a:xfrm>
          <a:prstGeom prst="rect">
            <a:avLst/>
          </a:prstGeom>
        </p:spPr>
      </p:pic>
      <p:pic>
        <p:nvPicPr>
          <p:cNvPr id="19" name="Picture 18" descr="Fingers Crossed Handy">
            <a:hlinkHover r:id="" action="ppaction://hlinkshowjump?jump=nextslide"/>
            <a:extLst>
              <a:ext uri="{FF2B5EF4-FFF2-40B4-BE49-F238E27FC236}">
                <a16:creationId xmlns:a16="http://schemas.microsoft.com/office/drawing/2014/main" id="{1435402E-B0AC-6F5B-FD26-8A93AC4656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2941" y="5622596"/>
            <a:ext cx="633944" cy="633944"/>
          </a:xfrm>
          <a:prstGeom prst="rect">
            <a:avLst/>
          </a:prstGeom>
        </p:spPr>
      </p:pic>
      <p:pic>
        <p:nvPicPr>
          <p:cNvPr id="17" name="Picture 16" descr="Love Taffy Cat">
            <a:extLst>
              <a:ext uri="{FF2B5EF4-FFF2-40B4-BE49-F238E27FC236}">
                <a16:creationId xmlns:a16="http://schemas.microsoft.com/office/drawing/2014/main" id="{BECF4FD4-A66A-A303-5C12-5038BD376B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836" y="3259325"/>
            <a:ext cx="790698" cy="790698"/>
          </a:xfrm>
          <a:prstGeom prst="rect">
            <a:avLst/>
          </a:prstGeom>
        </p:spPr>
      </p:pic>
      <p:pic>
        <p:nvPicPr>
          <p:cNvPr id="29" name="Graphic 28" descr="List with solid fill">
            <a:extLst>
              <a:ext uri="{FF2B5EF4-FFF2-40B4-BE49-F238E27FC236}">
                <a16:creationId xmlns:a16="http://schemas.microsoft.com/office/drawing/2014/main" id="{86203571-3368-A4F8-F1CF-5CE37AA158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51545" y="3840019"/>
            <a:ext cx="621800" cy="621800"/>
          </a:xfrm>
          <a:prstGeom prst="rect">
            <a:avLst/>
          </a:prstGeom>
        </p:spPr>
      </p:pic>
      <p:pic>
        <p:nvPicPr>
          <p:cNvPr id="30" name="Picture 29" descr="Shrug Koala">
            <a:extLst>
              <a:ext uri="{FF2B5EF4-FFF2-40B4-BE49-F238E27FC236}">
                <a16:creationId xmlns:a16="http://schemas.microsoft.com/office/drawing/2014/main" id="{E23D1C06-C56D-8EBE-FC4F-4A86D2FBF1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7153" y="1498312"/>
            <a:ext cx="572624" cy="572624"/>
          </a:xfrm>
          <a:prstGeom prst="rect">
            <a:avLst/>
          </a:prstGeom>
        </p:spPr>
      </p:pic>
      <p:pic>
        <p:nvPicPr>
          <p:cNvPr id="20" name="Graphic 19" descr="Storytelling with solid fill">
            <a:hlinkClick r:id="rId13" action="ppaction://hlinksldjump"/>
            <a:extLst>
              <a:ext uri="{FF2B5EF4-FFF2-40B4-BE49-F238E27FC236}">
                <a16:creationId xmlns:a16="http://schemas.microsoft.com/office/drawing/2014/main" id="{18E09F8B-E384-BE69-952E-524290A0288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087771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par>
                          <p:cTn id="8" fill="hold">
                            <p:stCondLst>
                              <p:cond delay="59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3" end="3"/>
                                            </p:txEl>
                                          </p:spTgt>
                                        </p:tgtEl>
                                        <p:attrNameLst>
                                          <p:attrName>style.visibility</p:attrName>
                                        </p:attrNameLst>
                                      </p:cBhvr>
                                      <p:to>
                                        <p:strVal val="visible"/>
                                      </p:to>
                                    </p:set>
                                    <p:animEffect transition="in" filter="fade">
                                      <p:cBhvr>
                                        <p:cTn id="11" dur="500"/>
                                        <p:tgtEl>
                                          <p:spTgt spid="12">
                                            <p:txEl>
                                              <p:pRg st="3" end="3"/>
                                            </p:txEl>
                                          </p:spTgt>
                                        </p:tgtEl>
                                      </p:cBhvr>
                                    </p:animEffect>
                                  </p:childTnLst>
                                </p:cTn>
                              </p:par>
                            </p:childTnLst>
                          </p:cTn>
                        </p:par>
                        <p:par>
                          <p:cTn id="12" fill="hold">
                            <p:stCondLst>
                              <p:cond delay="795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02FC64-27F1-D594-6133-156BC4A35606}"/>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1A13C023-D9DB-6C25-AE70-57F919BC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DE213270-1B39-0803-5141-D594AC422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5" name="Group 4">
            <a:extLst>
              <a:ext uri="{FF2B5EF4-FFF2-40B4-BE49-F238E27FC236}">
                <a16:creationId xmlns:a16="http://schemas.microsoft.com/office/drawing/2014/main" id="{1EBCC881-1C97-BA9D-982E-96405E0F3D5E}"/>
              </a:ext>
            </a:extLst>
          </p:cNvPr>
          <p:cNvGrpSpPr/>
          <p:nvPr/>
        </p:nvGrpSpPr>
        <p:grpSpPr>
          <a:xfrm>
            <a:off x="0" y="-8626"/>
            <a:ext cx="12192000" cy="6866626"/>
            <a:chOff x="0" y="-8626"/>
            <a:chExt cx="12192000" cy="6866626"/>
          </a:xfrm>
        </p:grpSpPr>
        <p:pic>
          <p:nvPicPr>
            <p:cNvPr id="4" name="Picture 3" descr="Background pattern&#10;&#10;Description automatically generated">
              <a:extLst>
                <a:ext uri="{FF2B5EF4-FFF2-40B4-BE49-F238E27FC236}">
                  <a16:creationId xmlns:a16="http://schemas.microsoft.com/office/drawing/2014/main" id="{50503E0F-6A0D-97B0-42F6-CB657C557A4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6F3DC7D7-0596-9319-38F5-2B1DD36DFB5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1438855"/>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p:txBody>
      </p:sp>
      <p:pic>
        <p:nvPicPr>
          <p:cNvPr id="3" name="Graphic 2" descr="Woman with long wavy hair">
            <a:hlinkHover r:id="rId5" action="ppaction://hlinksldjump"/>
            <a:extLst>
              <a:ext uri="{FF2B5EF4-FFF2-40B4-BE49-F238E27FC236}">
                <a16:creationId xmlns:a16="http://schemas.microsoft.com/office/drawing/2014/main" id="{342BBA45-CF28-C22E-8A43-243F5BD551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50861" y="1539397"/>
            <a:ext cx="600713" cy="689454"/>
          </a:xfrm>
          <a:prstGeom prst="rect">
            <a:avLst/>
          </a:prstGeom>
        </p:spPr>
      </p:pic>
      <p:grpSp>
        <p:nvGrpSpPr>
          <p:cNvPr id="10" name="Group 9">
            <a:extLst>
              <a:ext uri="{FF2B5EF4-FFF2-40B4-BE49-F238E27FC236}">
                <a16:creationId xmlns:a16="http://schemas.microsoft.com/office/drawing/2014/main" id="{B26F090F-6CD2-A133-F50B-61A6F7C0ADA2}"/>
              </a:ext>
            </a:extLst>
          </p:cNvPr>
          <p:cNvGrpSpPr/>
          <p:nvPr/>
        </p:nvGrpSpPr>
        <p:grpSpPr>
          <a:xfrm>
            <a:off x="25612" y="2530750"/>
            <a:ext cx="1004027" cy="1004027"/>
            <a:chOff x="3073857" y="2672157"/>
            <a:chExt cx="2672157" cy="2672157"/>
          </a:xfrm>
        </p:grpSpPr>
        <p:sp>
          <p:nvSpPr>
            <p:cNvPr id="13" name="Rectangle 12">
              <a:extLst>
                <a:ext uri="{FF2B5EF4-FFF2-40B4-BE49-F238E27FC236}">
                  <a16:creationId xmlns:a16="http://schemas.microsoft.com/office/drawing/2014/main" id="{FFE43805-0915-2F46-C765-20BD8071AC0A}"/>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Picture 13" descr="A picture containing text, picture frame&#10;&#10;Description automatically generated">
              <a:hlinkHover r:id="" action="ppaction://hlinkshowjump?jump=nextslide"/>
              <a:extLst>
                <a:ext uri="{FF2B5EF4-FFF2-40B4-BE49-F238E27FC236}">
                  <a16:creationId xmlns:a16="http://schemas.microsoft.com/office/drawing/2014/main" id="{24520C67-370F-DAFF-6900-D4AD02AF74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6" name="Graphic 15" descr="Storytelling with solid fill">
            <a:hlinkClick r:id="rId9" action="ppaction://hlinksldjump"/>
            <a:extLst>
              <a:ext uri="{FF2B5EF4-FFF2-40B4-BE49-F238E27FC236}">
                <a16:creationId xmlns:a16="http://schemas.microsoft.com/office/drawing/2014/main" id="{88CFE8BF-6121-009F-E0A6-198D456712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74650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02FC64-27F1-D594-6133-156BC4A35606}"/>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1A13C023-D9DB-6C25-AE70-57F919BC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DE213270-1B39-0803-5141-D594AC422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5" name="Group 4">
            <a:extLst>
              <a:ext uri="{FF2B5EF4-FFF2-40B4-BE49-F238E27FC236}">
                <a16:creationId xmlns:a16="http://schemas.microsoft.com/office/drawing/2014/main" id="{1EBCC881-1C97-BA9D-982E-96405E0F3D5E}"/>
              </a:ext>
            </a:extLst>
          </p:cNvPr>
          <p:cNvGrpSpPr/>
          <p:nvPr/>
        </p:nvGrpSpPr>
        <p:grpSpPr>
          <a:xfrm>
            <a:off x="0" y="-8626"/>
            <a:ext cx="12192000" cy="6866626"/>
            <a:chOff x="0" y="-8626"/>
            <a:chExt cx="12192000" cy="6866626"/>
          </a:xfrm>
        </p:grpSpPr>
        <p:pic>
          <p:nvPicPr>
            <p:cNvPr id="4" name="Picture 3" descr="Background pattern&#10;&#10;Description automatically generated">
              <a:extLst>
                <a:ext uri="{FF2B5EF4-FFF2-40B4-BE49-F238E27FC236}">
                  <a16:creationId xmlns:a16="http://schemas.microsoft.com/office/drawing/2014/main" id="{50503E0F-6A0D-97B0-42F6-CB657C557A4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6F3DC7D7-0596-9319-38F5-2B1DD36DFB5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6" name="Rectangle 15">
            <a:extLst>
              <a:ext uri="{FF2B5EF4-FFF2-40B4-BE49-F238E27FC236}">
                <a16:creationId xmlns:a16="http://schemas.microsoft.com/office/drawing/2014/main" id="{9EE9693D-8DAC-E9D3-5E08-407A21936170}"/>
              </a:ext>
            </a:extLst>
          </p:cNvPr>
          <p:cNvSpPr/>
          <p:nvPr/>
        </p:nvSpPr>
        <p:spPr>
          <a:xfrm>
            <a:off x="994240"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A3BD5063-7F43-3201-AA7D-D5CBE41FB3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4648" y="1825357"/>
            <a:ext cx="4215479" cy="3167025"/>
          </a:xfrm>
          <a:prstGeom prst="rect">
            <a:avLst/>
          </a:prstGeom>
        </p:spPr>
      </p:pic>
      <p:pic>
        <p:nvPicPr>
          <p:cNvPr id="18" name="Picture 17" descr="A picture containing text, picture frame&#10;&#10;Description automatically generated">
            <a:extLst>
              <a:ext uri="{FF2B5EF4-FFF2-40B4-BE49-F238E27FC236}">
                <a16:creationId xmlns:a16="http://schemas.microsoft.com/office/drawing/2014/main" id="{F6A3EEE9-FE29-6DA2-EF74-3A8435BEE679}"/>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87866" y="287867"/>
            <a:ext cx="7042867" cy="6282267"/>
          </a:xfrm>
          <a:prstGeom prst="rect">
            <a:avLst/>
          </a:prstGeom>
        </p:spPr>
      </p:pic>
      <p:grpSp>
        <p:nvGrpSpPr>
          <p:cNvPr id="19" name="Group 18">
            <a:extLst>
              <a:ext uri="{FF2B5EF4-FFF2-40B4-BE49-F238E27FC236}">
                <a16:creationId xmlns:a16="http://schemas.microsoft.com/office/drawing/2014/main" id="{2077C9DE-7637-1454-C429-5E43E0AC9EDD}"/>
              </a:ext>
            </a:extLst>
          </p:cNvPr>
          <p:cNvGrpSpPr/>
          <p:nvPr/>
        </p:nvGrpSpPr>
        <p:grpSpPr>
          <a:xfrm rot="1800000">
            <a:off x="68540" y="2924733"/>
            <a:ext cx="812618" cy="812618"/>
            <a:chOff x="3073857" y="2672157"/>
            <a:chExt cx="2672157" cy="2672157"/>
          </a:xfrm>
        </p:grpSpPr>
        <p:sp>
          <p:nvSpPr>
            <p:cNvPr id="20" name="Rectangle 19">
              <a:extLst>
                <a:ext uri="{FF2B5EF4-FFF2-40B4-BE49-F238E27FC236}">
                  <a16:creationId xmlns:a16="http://schemas.microsoft.com/office/drawing/2014/main" id="{E93570A8-1303-2F51-3109-8B81258CCD0E}"/>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Picture 20" descr="A picture containing text, picture frame&#10;&#10;Description automatically generated">
              <a:hlinkHover r:id="" action="ppaction://hlinkshowjump?jump=nextslide"/>
              <a:extLst>
                <a:ext uri="{FF2B5EF4-FFF2-40B4-BE49-F238E27FC236}">
                  <a16:creationId xmlns:a16="http://schemas.microsoft.com/office/drawing/2014/main" id="{D9E818B3-327A-C918-646C-BF041046C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2" name="TextBox 1">
            <a:extLst>
              <a:ext uri="{FF2B5EF4-FFF2-40B4-BE49-F238E27FC236}">
                <a16:creationId xmlns:a16="http://schemas.microsoft.com/office/drawing/2014/main" id="{1FDD0E58-9296-A9D2-1170-20B59F684D77}"/>
              </a:ext>
            </a:extLst>
          </p:cNvPr>
          <p:cNvSpPr txBox="1"/>
          <p:nvPr/>
        </p:nvSpPr>
        <p:spPr>
          <a:xfrm rot="905917">
            <a:off x="3598986" y="417735"/>
            <a:ext cx="2438400" cy="769441"/>
          </a:xfrm>
          <a:prstGeom prst="rect">
            <a:avLst/>
          </a:prstGeom>
          <a:noFill/>
        </p:spPr>
        <p:txBody>
          <a:bodyPr wrap="square" rtlCol="0">
            <a:spAutoFit/>
          </a:bodyPr>
          <a:lstStyle/>
          <a:p>
            <a:r>
              <a:rPr lang="en-US" sz="4400" dirty="0">
                <a:latin typeface="Freestyle Script" panose="030804020302050B0404" pitchFamily="66" charset="0"/>
              </a:rPr>
              <a:t>Curly Hair!!!!</a:t>
            </a:r>
            <a:endParaRPr lang="en-ZA" sz="4400" dirty="0">
              <a:latin typeface="Freestyle Script" panose="030804020302050B0404" pitchFamily="66" charset="0"/>
            </a:endParaRPr>
          </a:p>
        </p:txBody>
      </p:sp>
      <p:pic>
        <p:nvPicPr>
          <p:cNvPr id="22" name="Graphic 21" descr="Storytelling with solid fill">
            <a:hlinkClick r:id="rId7" action="ppaction://hlinksldjump"/>
            <a:extLst>
              <a:ext uri="{FF2B5EF4-FFF2-40B4-BE49-F238E27FC236}">
                <a16:creationId xmlns:a16="http://schemas.microsoft.com/office/drawing/2014/main" id="{087A8933-F33B-D526-2545-E72ECBA86B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21041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02FC64-27F1-D594-6133-156BC4A35606}"/>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1A13C023-D9DB-6C25-AE70-57F919BCA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DE213270-1B39-0803-5141-D594AC422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5" name="Group 4">
            <a:extLst>
              <a:ext uri="{FF2B5EF4-FFF2-40B4-BE49-F238E27FC236}">
                <a16:creationId xmlns:a16="http://schemas.microsoft.com/office/drawing/2014/main" id="{1EBCC881-1C97-BA9D-982E-96405E0F3D5E}"/>
              </a:ext>
            </a:extLst>
          </p:cNvPr>
          <p:cNvGrpSpPr/>
          <p:nvPr/>
        </p:nvGrpSpPr>
        <p:grpSpPr>
          <a:xfrm>
            <a:off x="0" y="-8626"/>
            <a:ext cx="12192000" cy="6866626"/>
            <a:chOff x="0" y="-8626"/>
            <a:chExt cx="12192000" cy="6866626"/>
          </a:xfrm>
        </p:grpSpPr>
        <p:pic>
          <p:nvPicPr>
            <p:cNvPr id="4" name="Picture 3" descr="Background pattern&#10;&#10;Description automatically generated">
              <a:extLst>
                <a:ext uri="{FF2B5EF4-FFF2-40B4-BE49-F238E27FC236}">
                  <a16:creationId xmlns:a16="http://schemas.microsoft.com/office/drawing/2014/main" id="{50503E0F-6A0D-97B0-42F6-CB657C557A4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6F3DC7D7-0596-9319-38F5-2B1DD36DFB5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6" name="Rectangle 15">
            <a:extLst>
              <a:ext uri="{FF2B5EF4-FFF2-40B4-BE49-F238E27FC236}">
                <a16:creationId xmlns:a16="http://schemas.microsoft.com/office/drawing/2014/main" id="{9EE9693D-8DAC-E9D3-5E08-407A21936170}"/>
              </a:ext>
            </a:extLst>
          </p:cNvPr>
          <p:cNvSpPr/>
          <p:nvPr/>
        </p:nvSpPr>
        <p:spPr>
          <a:xfrm>
            <a:off x="994240"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A3BD5063-7F43-3201-AA7D-D5CBE41FB3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4648" y="1835062"/>
            <a:ext cx="4215479" cy="3147615"/>
          </a:xfrm>
          <a:prstGeom prst="rect">
            <a:avLst/>
          </a:prstGeom>
        </p:spPr>
      </p:pic>
      <p:pic>
        <p:nvPicPr>
          <p:cNvPr id="18" name="Picture 17" descr="A picture containing text, picture frame&#10;&#10;Description automatically generated">
            <a:extLst>
              <a:ext uri="{FF2B5EF4-FFF2-40B4-BE49-F238E27FC236}">
                <a16:creationId xmlns:a16="http://schemas.microsoft.com/office/drawing/2014/main" id="{F6A3EEE9-FE29-6DA2-EF74-3A8435BEE679}"/>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87866" y="287867"/>
            <a:ext cx="7042867" cy="6282267"/>
          </a:xfrm>
          <a:prstGeom prst="rect">
            <a:avLst/>
          </a:prstGeom>
        </p:spPr>
      </p:pic>
      <p:grpSp>
        <p:nvGrpSpPr>
          <p:cNvPr id="19" name="Group 18">
            <a:extLst>
              <a:ext uri="{FF2B5EF4-FFF2-40B4-BE49-F238E27FC236}">
                <a16:creationId xmlns:a16="http://schemas.microsoft.com/office/drawing/2014/main" id="{2077C9DE-7637-1454-C429-5E43E0AC9EDD}"/>
              </a:ext>
            </a:extLst>
          </p:cNvPr>
          <p:cNvGrpSpPr/>
          <p:nvPr/>
        </p:nvGrpSpPr>
        <p:grpSpPr>
          <a:xfrm rot="-1800000">
            <a:off x="68540" y="2924733"/>
            <a:ext cx="812618" cy="812618"/>
            <a:chOff x="3073857" y="2672157"/>
            <a:chExt cx="2672157" cy="2672157"/>
          </a:xfrm>
        </p:grpSpPr>
        <p:sp>
          <p:nvSpPr>
            <p:cNvPr id="20" name="Rectangle 19">
              <a:extLst>
                <a:ext uri="{FF2B5EF4-FFF2-40B4-BE49-F238E27FC236}">
                  <a16:creationId xmlns:a16="http://schemas.microsoft.com/office/drawing/2014/main" id="{E93570A8-1303-2F51-3109-8B81258CCD0E}"/>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Picture 20" descr="A picture containing text, picture frame&#10;&#10;Description automatically generated">
              <a:hlinkHover r:id="" action="ppaction://hlinkshowjump?jump=nextslide"/>
              <a:extLst>
                <a:ext uri="{FF2B5EF4-FFF2-40B4-BE49-F238E27FC236}">
                  <a16:creationId xmlns:a16="http://schemas.microsoft.com/office/drawing/2014/main" id="{D9E818B3-327A-C918-646C-BF041046C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2" name="TextBox 1">
            <a:extLst>
              <a:ext uri="{FF2B5EF4-FFF2-40B4-BE49-F238E27FC236}">
                <a16:creationId xmlns:a16="http://schemas.microsoft.com/office/drawing/2014/main" id="{1FDD0E58-9296-A9D2-1170-20B59F684D77}"/>
              </a:ext>
            </a:extLst>
          </p:cNvPr>
          <p:cNvSpPr txBox="1"/>
          <p:nvPr/>
        </p:nvSpPr>
        <p:spPr>
          <a:xfrm rot="905917">
            <a:off x="3584565" y="526551"/>
            <a:ext cx="3273900" cy="769441"/>
          </a:xfrm>
          <a:prstGeom prst="rect">
            <a:avLst/>
          </a:prstGeom>
          <a:noFill/>
        </p:spPr>
        <p:txBody>
          <a:bodyPr wrap="square" rtlCol="0">
            <a:spAutoFit/>
          </a:bodyPr>
          <a:lstStyle/>
          <a:p>
            <a:r>
              <a:rPr lang="en-US" sz="4400" dirty="0">
                <a:latin typeface="Freestyle Script" panose="030804020302050B0404" pitchFamily="66" charset="0"/>
              </a:rPr>
              <a:t>Straight Hair!!!!</a:t>
            </a:r>
            <a:endParaRPr lang="en-ZA" sz="4400" dirty="0">
              <a:latin typeface="Freestyle Script" panose="030804020302050B0404" pitchFamily="66" charset="0"/>
            </a:endParaRPr>
          </a:p>
        </p:txBody>
      </p:sp>
      <p:pic>
        <p:nvPicPr>
          <p:cNvPr id="22" name="Graphic 21" descr="Storytelling with solid fill">
            <a:hlinkClick r:id="rId7" action="ppaction://hlinksldjump"/>
            <a:extLst>
              <a:ext uri="{FF2B5EF4-FFF2-40B4-BE49-F238E27FC236}">
                <a16:creationId xmlns:a16="http://schemas.microsoft.com/office/drawing/2014/main" id="{52D1E184-EC4A-6258-0D8B-B63DAF6E54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77841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01E457-CB9D-B368-A260-3B83682717B7}"/>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5B4DB445-A6AB-980C-A4A6-D3837E4AB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7409ADF3-A6AB-B8F0-5BEA-74145A4B9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9" name="Group 18">
            <a:extLst>
              <a:ext uri="{FF2B5EF4-FFF2-40B4-BE49-F238E27FC236}">
                <a16:creationId xmlns:a16="http://schemas.microsoft.com/office/drawing/2014/main" id="{252F740F-DDE0-B403-0743-8DCF8E9FDCE7}"/>
              </a:ext>
            </a:extLst>
          </p:cNvPr>
          <p:cNvGrpSpPr/>
          <p:nvPr/>
        </p:nvGrpSpPr>
        <p:grpSpPr>
          <a:xfrm>
            <a:off x="0" y="-8626"/>
            <a:ext cx="12192000" cy="6866626"/>
            <a:chOff x="0" y="-8626"/>
            <a:chExt cx="12192000" cy="6866626"/>
          </a:xfrm>
        </p:grpSpPr>
        <p:pic>
          <p:nvPicPr>
            <p:cNvPr id="20" name="Picture 19" descr="Background pattern&#10;&#10;Description automatically generated">
              <a:extLst>
                <a:ext uri="{FF2B5EF4-FFF2-40B4-BE49-F238E27FC236}">
                  <a16:creationId xmlns:a16="http://schemas.microsoft.com/office/drawing/2014/main" id="{4BD47685-EAB3-071C-584A-556D24171A8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1" name="Picture 20" descr="Background pattern&#10;&#10;Description automatically generated">
              <a:extLst>
                <a:ext uri="{FF2B5EF4-FFF2-40B4-BE49-F238E27FC236}">
                  <a16:creationId xmlns:a16="http://schemas.microsoft.com/office/drawing/2014/main" id="{424372B9-5C94-7C84-1CEE-CAEA906AA48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3747180"/>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grpSp>
        <p:nvGrpSpPr>
          <p:cNvPr id="13" name="Group 12">
            <a:extLst>
              <a:ext uri="{FF2B5EF4-FFF2-40B4-BE49-F238E27FC236}">
                <a16:creationId xmlns:a16="http://schemas.microsoft.com/office/drawing/2014/main" id="{BFEBD254-75B3-0903-D446-9767174A0B87}"/>
              </a:ext>
            </a:extLst>
          </p:cNvPr>
          <p:cNvGrpSpPr/>
          <p:nvPr/>
        </p:nvGrpSpPr>
        <p:grpSpPr>
          <a:xfrm>
            <a:off x="25612" y="2530750"/>
            <a:ext cx="1004027" cy="1004027"/>
            <a:chOff x="3073857" y="2672157"/>
            <a:chExt cx="2672157" cy="2672157"/>
          </a:xfrm>
        </p:grpSpPr>
        <p:sp>
          <p:nvSpPr>
            <p:cNvPr id="14" name="Rectangle 13">
              <a:extLst>
                <a:ext uri="{FF2B5EF4-FFF2-40B4-BE49-F238E27FC236}">
                  <a16:creationId xmlns:a16="http://schemas.microsoft.com/office/drawing/2014/main" id="{F6FCC7EC-259D-685C-44D9-95AD75F6B8D4}"/>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descr="A picture containing text, picture frame&#10;&#10;Description automatically generated">
              <a:extLst>
                <a:ext uri="{FF2B5EF4-FFF2-40B4-BE49-F238E27FC236}">
                  <a16:creationId xmlns:a16="http://schemas.microsoft.com/office/drawing/2014/main" id="{17B4C2FE-0039-C403-0FBB-2536F1427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6" name="Picture 15" descr="Sad Zutto">
            <a:hlinkHover r:id="" action="ppaction://hlinkshowjump?jump=nextslide"/>
            <a:extLst>
              <a:ext uri="{FF2B5EF4-FFF2-40B4-BE49-F238E27FC236}">
                <a16:creationId xmlns:a16="http://schemas.microsoft.com/office/drawing/2014/main" id="{6CDD2E9C-DA4B-B839-257F-384FA6B32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18" name="Graphic 17" descr="Storytelling with solid fill">
            <a:hlinkClick r:id="rId9" action="ppaction://hlinksldjump"/>
            <a:extLst>
              <a:ext uri="{FF2B5EF4-FFF2-40B4-BE49-F238E27FC236}">
                <a16:creationId xmlns:a16="http://schemas.microsoft.com/office/drawing/2014/main" id="{8889813A-3B25-4E1B-4D60-8573DF0A6F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900449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par>
                          <p:cTn id="8" fill="hold">
                            <p:stCondLst>
                              <p:cond delay="121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2945EF-949F-47BC-8B5D-E9DBD99203E4}"/>
              </a:ext>
            </a:extLst>
          </p:cNvPr>
          <p:cNvGrpSpPr/>
          <p:nvPr/>
        </p:nvGrpSpPr>
        <p:grpSpPr>
          <a:xfrm>
            <a:off x="0" y="-8626"/>
            <a:ext cx="12192000" cy="6866626"/>
            <a:chOff x="389049" y="0"/>
            <a:chExt cx="11288984" cy="6858000"/>
          </a:xfrm>
        </p:grpSpPr>
        <p:pic>
          <p:nvPicPr>
            <p:cNvPr id="4" name="Picture 3" descr="A close up of a white surface&#10;&#10;Description automatically generated with low confidence">
              <a:extLst>
                <a:ext uri="{FF2B5EF4-FFF2-40B4-BE49-F238E27FC236}">
                  <a16:creationId xmlns:a16="http://schemas.microsoft.com/office/drawing/2014/main" id="{ED376386-F482-4C99-8556-DD31DAD2F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92C923DE-CD06-4B01-8413-C768CCC42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6" name="Group 5">
            <a:extLst>
              <a:ext uri="{FF2B5EF4-FFF2-40B4-BE49-F238E27FC236}">
                <a16:creationId xmlns:a16="http://schemas.microsoft.com/office/drawing/2014/main" id="{43A25C15-FAC5-2037-A7AD-4B100F7D166F}"/>
              </a:ext>
            </a:extLst>
          </p:cNvPr>
          <p:cNvGrpSpPr/>
          <p:nvPr/>
        </p:nvGrpSpPr>
        <p:grpSpPr>
          <a:xfrm flipV="1">
            <a:off x="-5797" y="-8626"/>
            <a:ext cx="12188325" cy="6866626"/>
            <a:chOff x="-5797" y="-8626"/>
            <a:chExt cx="12188325" cy="6866626"/>
          </a:xfrm>
        </p:grpSpPr>
        <p:pic>
          <p:nvPicPr>
            <p:cNvPr id="1028" name="Picture 4" descr="Pastel Watercolor Wallpapers - Top Free Pastel Watercolor Backgrounds -  WallpaperAccess">
              <a:extLst>
                <a:ext uri="{FF2B5EF4-FFF2-40B4-BE49-F238E27FC236}">
                  <a16:creationId xmlns:a16="http://schemas.microsoft.com/office/drawing/2014/main" id="{19AB3047-C3A8-271D-F6D1-031C082BA7B8}"/>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V="1">
              <a:off x="-5797"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stel Watercolor Wallpapers - Top Free Pastel Watercolor Backgrounds -  WallpaperAccess">
              <a:extLst>
                <a:ext uri="{FF2B5EF4-FFF2-40B4-BE49-F238E27FC236}">
                  <a16:creationId xmlns:a16="http://schemas.microsoft.com/office/drawing/2014/main" id="{6E477EC2-2CAF-82BF-CAF0-B5BD23C422B2}"/>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flipV="1">
              <a:off x="6086528" y="-8626"/>
              <a:ext cx="6096000" cy="685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3BD6077-2AC2-1247-B51D-83CEB4F09D17}"/>
              </a:ext>
            </a:extLst>
          </p:cNvPr>
          <p:cNvGrpSpPr/>
          <p:nvPr/>
        </p:nvGrpSpPr>
        <p:grpSpPr>
          <a:xfrm>
            <a:off x="10104587" y="5168589"/>
            <a:ext cx="1518248" cy="1248745"/>
            <a:chOff x="3464773" y="1298404"/>
            <a:chExt cx="1518248" cy="1094904"/>
          </a:xfrm>
        </p:grpSpPr>
        <p:sp>
          <p:nvSpPr>
            <p:cNvPr id="5" name="TextBox 4">
              <a:extLst>
                <a:ext uri="{FF2B5EF4-FFF2-40B4-BE49-F238E27FC236}">
                  <a16:creationId xmlns:a16="http://schemas.microsoft.com/office/drawing/2014/main" id="{6E0E28C1-8A93-CED0-5613-B9D624DA78C1}"/>
                </a:ext>
              </a:extLst>
            </p:cNvPr>
            <p:cNvSpPr txBox="1"/>
            <p:nvPr/>
          </p:nvSpPr>
          <p:spPr>
            <a:xfrm>
              <a:off x="3464773" y="1298404"/>
              <a:ext cx="1518248" cy="836564"/>
            </a:xfrm>
            <a:prstGeom prst="rect">
              <a:avLst/>
            </a:prstGeom>
            <a:noFill/>
          </p:spPr>
          <p:txBody>
            <a:bodyPr wrap="square" rtlCol="0">
              <a:spAutoFit/>
            </a:bodyPr>
            <a:lstStyle/>
            <a:p>
              <a:pPr algn="ctr"/>
              <a:r>
                <a:rPr lang="en-US" sz="1400" b="1" dirty="0">
                  <a:solidFill>
                    <a:schemeClr val="accent5"/>
                  </a:solidFill>
                  <a:latin typeface="Cavolini" panose="03000502040302020204" pitchFamily="66" charset="0"/>
                  <a:cs typeface="Cavolini" panose="03000502040302020204" pitchFamily="66" charset="0"/>
                </a:rPr>
                <a:t>Click to return to this Diary Date List</a:t>
              </a:r>
              <a:endParaRPr lang="en-ZA" sz="1400" b="1" dirty="0">
                <a:solidFill>
                  <a:schemeClr val="accent5"/>
                </a:solidFill>
                <a:latin typeface="Cavolini" panose="03000502040302020204" pitchFamily="66" charset="0"/>
                <a:cs typeface="Cavolini" panose="03000502040302020204" pitchFamily="66" charset="0"/>
              </a:endParaRPr>
            </a:p>
          </p:txBody>
        </p:sp>
        <p:cxnSp>
          <p:nvCxnSpPr>
            <p:cNvPr id="42" name="Connector: Curved 41">
              <a:extLst>
                <a:ext uri="{FF2B5EF4-FFF2-40B4-BE49-F238E27FC236}">
                  <a16:creationId xmlns:a16="http://schemas.microsoft.com/office/drawing/2014/main" id="{A7703D18-9E70-5E26-C572-A8E476728F27}"/>
                </a:ext>
              </a:extLst>
            </p:cNvPr>
            <p:cNvCxnSpPr>
              <a:cxnSpLocks/>
              <a:stCxn id="5" idx="2"/>
            </p:cNvCxnSpPr>
            <p:nvPr/>
          </p:nvCxnSpPr>
          <p:spPr>
            <a:xfrm rot="16200000" flipH="1">
              <a:off x="4327666" y="2031199"/>
              <a:ext cx="258340" cy="465878"/>
            </a:xfrm>
            <a:prstGeom prst="curved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a:extLst>
              <a:ext uri="{FF2B5EF4-FFF2-40B4-BE49-F238E27FC236}">
                <a16:creationId xmlns:a16="http://schemas.microsoft.com/office/drawing/2014/main" id="{8827B129-E8BC-99C4-2CF8-6DBAC9140D79}"/>
              </a:ext>
            </a:extLst>
          </p:cNvPr>
          <p:cNvSpPr txBox="1"/>
          <p:nvPr/>
        </p:nvSpPr>
        <p:spPr>
          <a:xfrm>
            <a:off x="923021" y="1973824"/>
            <a:ext cx="4537495" cy="1415772"/>
          </a:xfrm>
          <a:prstGeom prst="rect">
            <a:avLst/>
          </a:prstGeom>
          <a:noFill/>
        </p:spPr>
        <p:txBody>
          <a:bodyPr wrap="square" rtlCol="0">
            <a:spAutoFit/>
          </a:bodyPr>
          <a:lstStyle/>
          <a:p>
            <a:pPr algn="ctr">
              <a:lnSpc>
                <a:spcPct val="150000"/>
              </a:lnSpc>
            </a:pPr>
            <a:r>
              <a:rPr lang="en-US" sz="2800" b="1" dirty="0">
                <a:latin typeface="Cavolini" panose="03000502040302020204" pitchFamily="66" charset="0"/>
                <a:cs typeface="Cavolini" panose="03000502040302020204" pitchFamily="66" charset="0"/>
              </a:rPr>
              <a:t>This Diary belongs to</a:t>
            </a:r>
          </a:p>
          <a:p>
            <a:pPr algn="ctr">
              <a:lnSpc>
                <a:spcPct val="150000"/>
              </a:lnSpc>
            </a:pPr>
            <a:r>
              <a:rPr lang="en-US" sz="3200" u="sng" dirty="0">
                <a:latin typeface="Freestyle Script" panose="030804020302050B0404" pitchFamily="66" charset="0"/>
              </a:rPr>
              <a:t>Katherine Robertson</a:t>
            </a:r>
            <a:endParaRPr lang="en-US" sz="3200" b="1" dirty="0">
              <a:latin typeface="Freestyle Script" panose="030804020302050B0404" pitchFamily="66" charset="0"/>
            </a:endParaRPr>
          </a:p>
        </p:txBody>
      </p:sp>
      <p:sp>
        <p:nvSpPr>
          <p:cNvPr id="18" name="TextBox 17">
            <a:extLst>
              <a:ext uri="{FF2B5EF4-FFF2-40B4-BE49-F238E27FC236}">
                <a16:creationId xmlns:a16="http://schemas.microsoft.com/office/drawing/2014/main" id="{6EF3EB3B-3E0E-CA4A-CD9E-5707A55206A4}"/>
              </a:ext>
            </a:extLst>
          </p:cNvPr>
          <p:cNvSpPr txBox="1"/>
          <p:nvPr/>
        </p:nvSpPr>
        <p:spPr>
          <a:xfrm>
            <a:off x="6731484" y="662273"/>
            <a:ext cx="4537495" cy="3916457"/>
          </a:xfrm>
          <a:prstGeom prst="rect">
            <a:avLst/>
          </a:prstGeom>
          <a:noFill/>
        </p:spPr>
        <p:txBody>
          <a:bodyPr wrap="square" rtlCol="0">
            <a:spAutoFit/>
          </a:bodyPr>
          <a:lstStyle/>
          <a:p>
            <a:pPr>
              <a:lnSpc>
                <a:spcPct val="150000"/>
              </a:lnSpc>
            </a:pPr>
            <a:r>
              <a:rPr lang="en-US" sz="2800" b="1" dirty="0">
                <a:latin typeface="Cavolini" panose="03000502040302020204" pitchFamily="66" charset="0"/>
                <a:cs typeface="Cavolini" panose="03000502040302020204" pitchFamily="66" charset="0"/>
              </a:rPr>
              <a:t>Diary Date List </a:t>
            </a:r>
            <a:endParaRPr lang="en-US" sz="2800" b="1" dirty="0">
              <a:latin typeface="Cavolini" panose="03000502040302020204" pitchFamily="66" charset="0"/>
              <a:cs typeface="Cavolini" panose="03000502040302020204" pitchFamily="66" charset="0"/>
              <a:hlinkClick r:id="rId5" action="ppaction://hlinksldjump">
                <a:extLst>
                  <a:ext uri="{A12FA001-AC4F-418D-AE19-62706E023703}">
                    <ahyp:hlinkClr xmlns:ahyp="http://schemas.microsoft.com/office/drawing/2018/hyperlinkcolor" val="tx"/>
                  </a:ext>
                </a:extLst>
              </a:hlinkClick>
            </a:endParaRP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5" action="ppaction://hlinksldjump">
                  <a:extLst>
                    <a:ext uri="{A12FA001-AC4F-418D-AE19-62706E023703}">
                      <ahyp:hlinkClr xmlns:ahyp="http://schemas.microsoft.com/office/drawing/2018/hyperlinkcolor" val="tx"/>
                    </a:ext>
                  </a:extLst>
                </a:hlinkClick>
              </a:rPr>
              <a:t>Thursday, 12th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6" action="ppaction://hlinksldjump">
                  <a:extLst>
                    <a:ext uri="{A12FA001-AC4F-418D-AE19-62706E023703}">
                      <ahyp:hlinkClr xmlns:ahyp="http://schemas.microsoft.com/office/drawing/2018/hyperlinkcolor" val="tx"/>
                    </a:ext>
                  </a:extLst>
                </a:hlinkClick>
              </a:rPr>
              <a:t>Sunday, 14th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7" action="ppaction://hlinksldjump">
                  <a:extLst>
                    <a:ext uri="{A12FA001-AC4F-418D-AE19-62706E023703}">
                      <ahyp:hlinkClr xmlns:ahyp="http://schemas.microsoft.com/office/drawing/2018/hyperlinkcolor" val="tx"/>
                    </a:ext>
                  </a:extLst>
                </a:hlinkClick>
              </a:rPr>
              <a:t>Monday, 15th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8" action="ppaction://hlinksldjump">
                  <a:extLst>
                    <a:ext uri="{A12FA001-AC4F-418D-AE19-62706E023703}">
                      <ahyp:hlinkClr xmlns:ahyp="http://schemas.microsoft.com/office/drawing/2018/hyperlinkcolor" val="tx"/>
                    </a:ext>
                  </a:extLst>
                </a:hlinkClick>
              </a:rPr>
              <a:t>Wednesday, 17th August 2000</a:t>
            </a:r>
            <a:r>
              <a:rPr lang="en-US" sz="2800" b="1" u="sng" dirty="0">
                <a:solidFill>
                  <a:schemeClr val="accent5"/>
                </a:solidFill>
                <a:latin typeface="Freestyle Script" panose="030804020302050B0404" pitchFamily="66" charset="0"/>
                <a:cs typeface="Cavolini" panose="03000502040302020204" pitchFamily="66" charset="0"/>
              </a:rPr>
              <a:t>  </a:t>
            </a:r>
          </a:p>
          <a:p>
            <a:pPr algn="just">
              <a:lnSpc>
                <a:spcPct val="150000"/>
              </a:lnSpc>
            </a:pPr>
            <a:r>
              <a:rPr lang="en-US" sz="2800" b="1" u="sng" dirty="0">
                <a:solidFill>
                  <a:schemeClr val="accent5"/>
                </a:solidFill>
                <a:latin typeface="Freestyle Script" panose="030804020302050B0404" pitchFamily="66" charset="0"/>
                <a:cs typeface="Cavolini" panose="03000502040302020204" pitchFamily="66" charset="0"/>
                <a:hlinkClick r:id="rId9" action="ppaction://hlinksldjump">
                  <a:extLst>
                    <a:ext uri="{A12FA001-AC4F-418D-AE19-62706E023703}">
                      <ahyp:hlinkClr xmlns:ahyp="http://schemas.microsoft.com/office/drawing/2018/hyperlinkcolor" val="tx"/>
                    </a:ext>
                  </a:extLst>
                </a:hlinkClick>
              </a:rPr>
              <a:t>Friday, 19th August 2000</a:t>
            </a:r>
            <a:r>
              <a:rPr lang="en-US" sz="2800" b="1" u="sng" dirty="0">
                <a:solidFill>
                  <a:schemeClr val="accent5"/>
                </a:solidFill>
                <a:latin typeface="Freestyle Script" panose="030804020302050B0404" pitchFamily="66" charset="0"/>
                <a:cs typeface="Cavolini" panose="03000502040302020204" pitchFamily="66" charset="0"/>
              </a:rPr>
              <a:t>  </a:t>
            </a:r>
          </a:p>
        </p:txBody>
      </p:sp>
      <p:pic>
        <p:nvPicPr>
          <p:cNvPr id="20" name="Graphic 19" descr="Storytelling with solid fill">
            <a:extLst>
              <a:ext uri="{FF2B5EF4-FFF2-40B4-BE49-F238E27FC236}">
                <a16:creationId xmlns:a16="http://schemas.microsoft.com/office/drawing/2014/main" id="{C6E0B84E-EB9F-8573-9BF4-6A54C0A688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grpSp>
        <p:nvGrpSpPr>
          <p:cNvPr id="43" name="Group 42">
            <a:extLst>
              <a:ext uri="{FF2B5EF4-FFF2-40B4-BE49-F238E27FC236}">
                <a16:creationId xmlns:a16="http://schemas.microsoft.com/office/drawing/2014/main" id="{9D7188A6-2F61-4BCE-DAFD-4D565987F342}"/>
              </a:ext>
            </a:extLst>
          </p:cNvPr>
          <p:cNvGrpSpPr/>
          <p:nvPr/>
        </p:nvGrpSpPr>
        <p:grpSpPr>
          <a:xfrm>
            <a:off x="7246141" y="4526675"/>
            <a:ext cx="1518248" cy="1477966"/>
            <a:chOff x="8058977" y="-324494"/>
            <a:chExt cx="1518248" cy="1477966"/>
          </a:xfrm>
        </p:grpSpPr>
        <p:sp>
          <p:nvSpPr>
            <p:cNvPr id="34" name="TextBox 33">
              <a:extLst>
                <a:ext uri="{FF2B5EF4-FFF2-40B4-BE49-F238E27FC236}">
                  <a16:creationId xmlns:a16="http://schemas.microsoft.com/office/drawing/2014/main" id="{64087AFE-DAF5-4180-C362-E31A6848B1BF}"/>
                </a:ext>
              </a:extLst>
            </p:cNvPr>
            <p:cNvSpPr txBox="1"/>
            <p:nvPr/>
          </p:nvSpPr>
          <p:spPr>
            <a:xfrm>
              <a:off x="8058977" y="199365"/>
              <a:ext cx="1518248" cy="954107"/>
            </a:xfrm>
            <a:prstGeom prst="rect">
              <a:avLst/>
            </a:prstGeom>
            <a:noFill/>
            <a:ln>
              <a:noFill/>
            </a:ln>
          </p:spPr>
          <p:txBody>
            <a:bodyPr wrap="square" rtlCol="0">
              <a:spAutoFit/>
            </a:bodyPr>
            <a:lstStyle/>
            <a:p>
              <a:pPr algn="ctr"/>
              <a:r>
                <a:rPr lang="en-US" sz="1400" b="1" dirty="0">
                  <a:solidFill>
                    <a:schemeClr val="accent5"/>
                  </a:solidFill>
                  <a:latin typeface="Cavolini" panose="03000502040302020204" pitchFamily="66" charset="0"/>
                  <a:cs typeface="Cavolini" panose="03000502040302020204" pitchFamily="66" charset="0"/>
                </a:rPr>
                <a:t>Click on a date to read the entry for that date.</a:t>
              </a:r>
              <a:endParaRPr lang="en-ZA" sz="1400" b="1" dirty="0">
                <a:solidFill>
                  <a:schemeClr val="accent5"/>
                </a:solidFill>
                <a:latin typeface="Cavolini" panose="03000502040302020204" pitchFamily="66" charset="0"/>
                <a:cs typeface="Cavolini" panose="03000502040302020204" pitchFamily="66" charset="0"/>
              </a:endParaRPr>
            </a:p>
          </p:txBody>
        </p:sp>
        <p:cxnSp>
          <p:nvCxnSpPr>
            <p:cNvPr id="40" name="Straight Arrow Connector 39">
              <a:extLst>
                <a:ext uri="{FF2B5EF4-FFF2-40B4-BE49-F238E27FC236}">
                  <a16:creationId xmlns:a16="http://schemas.microsoft.com/office/drawing/2014/main" id="{821B1EE5-1712-73F8-EE64-6D9C3EBA8755}"/>
                </a:ext>
              </a:extLst>
            </p:cNvPr>
            <p:cNvCxnSpPr>
              <a:cxnSpLocks/>
              <a:stCxn id="34" idx="0"/>
            </p:cNvCxnSpPr>
            <p:nvPr/>
          </p:nvCxnSpPr>
          <p:spPr>
            <a:xfrm flipV="1">
              <a:off x="8818101" y="-324494"/>
              <a:ext cx="0" cy="523859"/>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Graphic 21" descr="Sparkling Heart with solid fill">
            <a:extLst>
              <a:ext uri="{FF2B5EF4-FFF2-40B4-BE49-F238E27FC236}">
                <a16:creationId xmlns:a16="http://schemas.microsoft.com/office/drawing/2014/main" id="{03F4B242-E245-D099-2B81-7E6B41D956A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5662" y="4578165"/>
            <a:ext cx="793881" cy="793881"/>
          </a:xfrm>
          <a:prstGeom prst="rect">
            <a:avLst/>
          </a:prstGeom>
        </p:spPr>
      </p:pic>
    </p:spTree>
    <p:extLst>
      <p:ext uri="{BB962C8B-B14F-4D97-AF65-F5344CB8AC3E}">
        <p14:creationId xmlns:p14="http://schemas.microsoft.com/office/powerpoint/2010/main" val="22051319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750"/>
                                        <p:tgtEl>
                                          <p:spTgt spid="18">
                                            <p:txEl>
                                              <p:pRg st="0" end="0"/>
                                            </p:txEl>
                                          </p:spTgt>
                                        </p:tgtEl>
                                      </p:cBhvr>
                                    </p:animEffect>
                                  </p:childTnLst>
                                </p:cTn>
                              </p:par>
                            </p:childTnLst>
                          </p:cTn>
                        </p:par>
                        <p:par>
                          <p:cTn id="8" fill="hold">
                            <p:stCondLst>
                              <p:cond delay="16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750"/>
                                        <p:tgtEl>
                                          <p:spTgt spid="18">
                                            <p:txEl>
                                              <p:pRg st="1" end="1"/>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750"/>
                                        <p:tgtEl>
                                          <p:spTgt spid="18">
                                            <p:txEl>
                                              <p:pRg st="2" end="2"/>
                                            </p:txEl>
                                          </p:spTgt>
                                        </p:tgtEl>
                                      </p:cBhvr>
                                    </p:animEffect>
                                  </p:childTnLst>
                                </p:cTn>
                              </p:par>
                              <p:par>
                                <p:cTn id="15" presetID="10" presetClass="entr" presetSubtype="0" fill="hold" nodeType="withEffect">
                                  <p:stCondLst>
                                    <p:cond delay="0"/>
                                  </p:stCondLst>
                                  <p:iterate type="lt">
                                    <p:tmPct val="10000"/>
                                  </p:iterate>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750"/>
                                        <p:tgtEl>
                                          <p:spTgt spid="18">
                                            <p:txEl>
                                              <p:pRg st="3" end="3"/>
                                            </p:txEl>
                                          </p:spTgt>
                                        </p:tgtEl>
                                      </p:cBhvr>
                                    </p:animEffect>
                                  </p:childTnLst>
                                </p:cTn>
                              </p:par>
                              <p:par>
                                <p:cTn id="18" presetID="10" presetClass="entr" presetSubtype="0" fill="hold" nodeType="withEffect">
                                  <p:stCondLst>
                                    <p:cond delay="0"/>
                                  </p:stCondLst>
                                  <p:iterate type="lt">
                                    <p:tmPct val="10000"/>
                                  </p:iterate>
                                  <p:childTnLst>
                                    <p:set>
                                      <p:cBhvr>
                                        <p:cTn id="19" dur="1" fill="hold">
                                          <p:stCondLst>
                                            <p:cond delay="0"/>
                                          </p:stCondLst>
                                        </p:cTn>
                                        <p:tgtEl>
                                          <p:spTgt spid="18">
                                            <p:txEl>
                                              <p:pRg st="4" end="4"/>
                                            </p:txEl>
                                          </p:spTgt>
                                        </p:tgtEl>
                                        <p:attrNameLst>
                                          <p:attrName>style.visibility</p:attrName>
                                        </p:attrNameLst>
                                      </p:cBhvr>
                                      <p:to>
                                        <p:strVal val="visible"/>
                                      </p:to>
                                    </p:set>
                                    <p:animEffect transition="in" filter="fade">
                                      <p:cBhvr>
                                        <p:cTn id="20" dur="750"/>
                                        <p:tgtEl>
                                          <p:spTgt spid="18">
                                            <p:txEl>
                                              <p:pRg st="4" end="4"/>
                                            </p:txEl>
                                          </p:spTgt>
                                        </p:tgtEl>
                                      </p:cBhvr>
                                    </p:animEffect>
                                  </p:childTnLst>
                                </p:cTn>
                              </p:par>
                              <p:par>
                                <p:cTn id="21" presetID="10" presetClass="entr" presetSubtype="0" fill="hold" nodeType="withEffect">
                                  <p:stCondLst>
                                    <p:cond delay="0"/>
                                  </p:stCondLst>
                                  <p:iterate type="lt">
                                    <p:tmPct val="10000"/>
                                  </p:iterate>
                                  <p:childTnLst>
                                    <p:set>
                                      <p:cBhvr>
                                        <p:cTn id="22" dur="1" fill="hold">
                                          <p:stCondLst>
                                            <p:cond delay="0"/>
                                          </p:stCondLst>
                                        </p:cTn>
                                        <p:tgtEl>
                                          <p:spTgt spid="18">
                                            <p:txEl>
                                              <p:pRg st="5" end="5"/>
                                            </p:txEl>
                                          </p:spTgt>
                                        </p:tgtEl>
                                        <p:attrNameLst>
                                          <p:attrName>style.visibility</p:attrName>
                                        </p:attrNameLst>
                                      </p:cBhvr>
                                      <p:to>
                                        <p:strVal val="visible"/>
                                      </p:to>
                                    </p:set>
                                    <p:animEffect transition="in" filter="fade">
                                      <p:cBhvr>
                                        <p:cTn id="23" dur="750"/>
                                        <p:tgtEl>
                                          <p:spTgt spid="18">
                                            <p:txEl>
                                              <p:pRg st="5" end="5"/>
                                            </p:txEl>
                                          </p:spTgt>
                                        </p:tgtEl>
                                      </p:cBhvr>
                                    </p:animEffect>
                                  </p:childTnLst>
                                </p:cTn>
                              </p:par>
                            </p:childTnLst>
                          </p:cTn>
                        </p:par>
                        <p:par>
                          <p:cTn id="24" fill="hold">
                            <p:stCondLst>
                              <p:cond delay="4125"/>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par>
                                <p:cTn id="28" presetID="10" presetClass="entr" presetSubtype="0" fill="hold" nodeType="withEffect">
                                  <p:stCondLst>
                                    <p:cond delay="75"/>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childTnLst>
                          </p:cTn>
                        </p:par>
                        <p:par>
                          <p:cTn id="31" fill="hold">
                            <p:stCondLst>
                              <p:cond delay="6200"/>
                            </p:stCondLst>
                            <p:childTnLst>
                              <p:par>
                                <p:cTn id="32" presetID="10" presetClass="entr" presetSubtype="0"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D2E8BD7-3875-E17D-6A52-527FDFB21D2D}"/>
              </a:ext>
            </a:extLst>
          </p:cNvPr>
          <p:cNvGrpSpPr/>
          <p:nvPr/>
        </p:nvGrpSpPr>
        <p:grpSpPr>
          <a:xfrm>
            <a:off x="0" y="-8626"/>
            <a:ext cx="12192000" cy="6866626"/>
            <a:chOff x="389049" y="0"/>
            <a:chExt cx="11288984" cy="6858000"/>
          </a:xfrm>
        </p:grpSpPr>
        <p:pic>
          <p:nvPicPr>
            <p:cNvPr id="17" name="Picture 16" descr="A close up of a white surface&#10;&#10;Description automatically generated with low confidence">
              <a:extLst>
                <a:ext uri="{FF2B5EF4-FFF2-40B4-BE49-F238E27FC236}">
                  <a16:creationId xmlns:a16="http://schemas.microsoft.com/office/drawing/2014/main" id="{12F1EF7E-B146-50B5-7434-CE76873BD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8" name="Picture 17" descr="A close up of a white surface&#10;&#10;Description automatically generated with low confidence">
              <a:extLst>
                <a:ext uri="{FF2B5EF4-FFF2-40B4-BE49-F238E27FC236}">
                  <a16:creationId xmlns:a16="http://schemas.microsoft.com/office/drawing/2014/main" id="{ADF964D4-3435-C744-F479-A540CC8A3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9" name="Group 18">
            <a:extLst>
              <a:ext uri="{FF2B5EF4-FFF2-40B4-BE49-F238E27FC236}">
                <a16:creationId xmlns:a16="http://schemas.microsoft.com/office/drawing/2014/main" id="{322596C1-7E3D-88C8-7857-BD6F37F76CC3}"/>
              </a:ext>
            </a:extLst>
          </p:cNvPr>
          <p:cNvGrpSpPr/>
          <p:nvPr/>
        </p:nvGrpSpPr>
        <p:grpSpPr>
          <a:xfrm>
            <a:off x="0" y="-8626"/>
            <a:ext cx="12192000" cy="6866626"/>
            <a:chOff x="0" y="-8626"/>
            <a:chExt cx="12192000" cy="6866626"/>
          </a:xfrm>
        </p:grpSpPr>
        <p:pic>
          <p:nvPicPr>
            <p:cNvPr id="20" name="Picture 19" descr="Background pattern&#10;&#10;Description automatically generated">
              <a:extLst>
                <a:ext uri="{FF2B5EF4-FFF2-40B4-BE49-F238E27FC236}">
                  <a16:creationId xmlns:a16="http://schemas.microsoft.com/office/drawing/2014/main" id="{BCF6D40E-9DD8-EF52-718F-10CB6B48AEC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1" name="Picture 20" descr="Background pattern&#10;&#10;Description automatically generated">
              <a:extLst>
                <a:ext uri="{FF2B5EF4-FFF2-40B4-BE49-F238E27FC236}">
                  <a16:creationId xmlns:a16="http://schemas.microsoft.com/office/drawing/2014/main" id="{BC5F744E-85E1-AEA5-28C7-9FD0EFA8DED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sp>
        <p:nvSpPr>
          <p:cNvPr id="12" name="TextBox 11">
            <a:extLst>
              <a:ext uri="{FF2B5EF4-FFF2-40B4-BE49-F238E27FC236}">
                <a16:creationId xmlns:a16="http://schemas.microsoft.com/office/drawing/2014/main" id="{4D4D62E4-1E18-4650-BB22-A8D50045B97C}"/>
              </a:ext>
            </a:extLst>
          </p:cNvPr>
          <p:cNvSpPr txBox="1"/>
          <p:nvPr/>
        </p:nvSpPr>
        <p:spPr>
          <a:xfrm>
            <a:off x="6731484" y="653647"/>
            <a:ext cx="4537495" cy="515526"/>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clump of hair still attached to the straightener.</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pic>
        <p:nvPicPr>
          <p:cNvPr id="16" name="Graphic 15" descr="Fire with solid fill">
            <a:hlinkHover r:id="" action="ppaction://hlinkshowjump?jump=nextslide"/>
            <a:extLst>
              <a:ext uri="{FF2B5EF4-FFF2-40B4-BE49-F238E27FC236}">
                <a16:creationId xmlns:a16="http://schemas.microsoft.com/office/drawing/2014/main" id="{4DD1F6C0-24A9-C699-1FAA-35AE7EA043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8607" y="632081"/>
            <a:ext cx="704774" cy="704774"/>
          </a:xfrm>
          <a:prstGeom prst="rect">
            <a:avLst/>
          </a:prstGeom>
        </p:spPr>
      </p:pic>
      <p:grpSp>
        <p:nvGrpSpPr>
          <p:cNvPr id="13" name="Group 12">
            <a:extLst>
              <a:ext uri="{FF2B5EF4-FFF2-40B4-BE49-F238E27FC236}">
                <a16:creationId xmlns:a16="http://schemas.microsoft.com/office/drawing/2014/main" id="{A135B3FB-FFA3-6EBC-1728-40D5AEF14C95}"/>
              </a:ext>
            </a:extLst>
          </p:cNvPr>
          <p:cNvGrpSpPr/>
          <p:nvPr/>
        </p:nvGrpSpPr>
        <p:grpSpPr>
          <a:xfrm>
            <a:off x="25612" y="2530750"/>
            <a:ext cx="1004027" cy="1004027"/>
            <a:chOff x="3073857" y="2672157"/>
            <a:chExt cx="2672157" cy="2672157"/>
          </a:xfrm>
        </p:grpSpPr>
        <p:sp>
          <p:nvSpPr>
            <p:cNvPr id="14" name="Rectangle 13">
              <a:extLst>
                <a:ext uri="{FF2B5EF4-FFF2-40B4-BE49-F238E27FC236}">
                  <a16:creationId xmlns:a16="http://schemas.microsoft.com/office/drawing/2014/main" id="{76B5E104-8957-C6D9-67F9-A00B74A736F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descr="A picture containing text, picture frame&#10;&#10;Description automatically generated">
              <a:extLst>
                <a:ext uri="{FF2B5EF4-FFF2-40B4-BE49-F238E27FC236}">
                  <a16:creationId xmlns:a16="http://schemas.microsoft.com/office/drawing/2014/main" id="{8F0FF82E-4724-6C96-9C5F-778BE9DA2B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2" name="Picture 21" descr="Sad Zutto">
            <a:extLst>
              <a:ext uri="{FF2B5EF4-FFF2-40B4-BE49-F238E27FC236}">
                <a16:creationId xmlns:a16="http://schemas.microsoft.com/office/drawing/2014/main" id="{967DB0DA-76A6-1A65-8075-20A3C8C4FB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4" name="Graphic 23" descr="Storytelling with solid fill">
            <a:hlinkClick r:id="rId11" action="ppaction://hlinksldjump"/>
            <a:extLst>
              <a:ext uri="{FF2B5EF4-FFF2-40B4-BE49-F238E27FC236}">
                <a16:creationId xmlns:a16="http://schemas.microsoft.com/office/drawing/2014/main" id="{D28E9F57-E5A1-8607-AAFA-58630ECBE5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481185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10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30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5817E44-2150-04E0-ECFC-7EE0B9DF8CD9}"/>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419E9A37-F342-9567-D82B-22E1B5DEA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10353257-4D02-8B10-B29C-8C92FE208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1192E8F7-283F-834E-31D9-B992C990838F}"/>
              </a:ext>
            </a:extLst>
          </p:cNvPr>
          <p:cNvGrpSpPr/>
          <p:nvPr/>
        </p:nvGrpSpPr>
        <p:grpSpPr>
          <a:xfrm>
            <a:off x="-15066" y="-8626"/>
            <a:ext cx="12192000" cy="6866626"/>
            <a:chOff x="0" y="-8626"/>
            <a:chExt cx="12192000" cy="6866626"/>
          </a:xfrm>
        </p:grpSpPr>
        <p:pic>
          <p:nvPicPr>
            <p:cNvPr id="21" name="Picture 20" descr="Background pattern&#10;&#10;Description automatically generated">
              <a:extLst>
                <a:ext uri="{FF2B5EF4-FFF2-40B4-BE49-F238E27FC236}">
                  <a16:creationId xmlns:a16="http://schemas.microsoft.com/office/drawing/2014/main" id="{5027D06F-E43B-E462-DFAF-3CC68BCD9DF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2" name="Picture 21" descr="Background pattern&#10;&#10;Description automatically generated">
              <a:extLst>
                <a:ext uri="{FF2B5EF4-FFF2-40B4-BE49-F238E27FC236}">
                  <a16:creationId xmlns:a16="http://schemas.microsoft.com/office/drawing/2014/main" id="{FD9A61AC-4FCC-CBC2-FB0B-644FE77405E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sp>
        <p:nvSpPr>
          <p:cNvPr id="12" name="TextBox 11">
            <a:extLst>
              <a:ext uri="{FF2B5EF4-FFF2-40B4-BE49-F238E27FC236}">
                <a16:creationId xmlns:a16="http://schemas.microsoft.com/office/drawing/2014/main" id="{4D4D62E4-1E18-4650-BB22-A8D50045B97C}"/>
              </a:ext>
            </a:extLst>
          </p:cNvPr>
          <p:cNvSpPr txBox="1"/>
          <p:nvPr/>
        </p:nvSpPr>
        <p:spPr>
          <a:xfrm>
            <a:off x="6731484" y="653647"/>
            <a:ext cx="4537495" cy="282385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clump of hair still attached to the straightener.</a:t>
            </a:r>
          </a:p>
          <a:p>
            <a:pPr>
              <a:lnSpc>
                <a:spcPct val="150000"/>
              </a:lnSpc>
            </a:pPr>
            <a:r>
              <a:rPr lang="en-US" sz="2000" dirty="0">
                <a:latin typeface="Freestyle Script" panose="030804020302050B0404" pitchFamily="66" charset="0"/>
              </a:rPr>
              <a:t>I screamed so loud that my throat ached and felt raw on the inside.</a:t>
            </a:r>
          </a:p>
          <a:p>
            <a:pPr>
              <a:lnSpc>
                <a:spcPct val="150000"/>
              </a:lnSpc>
            </a:pPr>
            <a:r>
              <a:rPr lang="en-US" sz="2000" dirty="0">
                <a:latin typeface="Freestyle Script" panose="030804020302050B0404" pitchFamily="66" charset="0"/>
              </a:rPr>
              <a:t>I fought with my sisters and stayed in our chalet for the day. I didn’t want to see them. I’m not sure what I’d end up doing or saying anymore.</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pic>
        <p:nvPicPr>
          <p:cNvPr id="16" name="Graphic 15" descr="Fire with solid fill">
            <a:extLst>
              <a:ext uri="{FF2B5EF4-FFF2-40B4-BE49-F238E27FC236}">
                <a16:creationId xmlns:a16="http://schemas.microsoft.com/office/drawing/2014/main" id="{4DD1F6C0-24A9-C699-1FAA-35AE7EA043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28607" y="632081"/>
            <a:ext cx="704774" cy="704774"/>
          </a:xfrm>
          <a:prstGeom prst="rect">
            <a:avLst/>
          </a:prstGeom>
        </p:spPr>
      </p:pic>
      <p:pic>
        <p:nvPicPr>
          <p:cNvPr id="28" name="Picture 27" descr="Sad Pig">
            <a:hlinkHover r:id="" action="ppaction://hlinkshowjump?jump=nextslide"/>
            <a:extLst>
              <a:ext uri="{FF2B5EF4-FFF2-40B4-BE49-F238E27FC236}">
                <a16:creationId xmlns:a16="http://schemas.microsoft.com/office/drawing/2014/main" id="{F8B68DF7-BB52-0AAC-56CE-B0A8A2E429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8100" y="2762464"/>
            <a:ext cx="958998" cy="958998"/>
          </a:xfrm>
          <a:prstGeom prst="rect">
            <a:avLst/>
          </a:prstGeom>
        </p:spPr>
      </p:pic>
      <p:grpSp>
        <p:nvGrpSpPr>
          <p:cNvPr id="14" name="Group 13">
            <a:extLst>
              <a:ext uri="{FF2B5EF4-FFF2-40B4-BE49-F238E27FC236}">
                <a16:creationId xmlns:a16="http://schemas.microsoft.com/office/drawing/2014/main" id="{798C9C70-6E74-C5B5-F4B3-D6ED2C74CE36}"/>
              </a:ext>
            </a:extLst>
          </p:cNvPr>
          <p:cNvGrpSpPr/>
          <p:nvPr/>
        </p:nvGrpSpPr>
        <p:grpSpPr>
          <a:xfrm>
            <a:off x="25612" y="2530750"/>
            <a:ext cx="1004027" cy="1004027"/>
            <a:chOff x="3073857" y="2672157"/>
            <a:chExt cx="2672157" cy="2672157"/>
          </a:xfrm>
        </p:grpSpPr>
        <p:sp>
          <p:nvSpPr>
            <p:cNvPr id="15" name="Rectangle 14">
              <a:extLst>
                <a:ext uri="{FF2B5EF4-FFF2-40B4-BE49-F238E27FC236}">
                  <a16:creationId xmlns:a16="http://schemas.microsoft.com/office/drawing/2014/main" id="{62054165-75C0-46C5-5899-634BAD3E51D8}"/>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descr="A picture containing text, picture frame&#10;&#10;Description automatically generated">
              <a:extLst>
                <a:ext uri="{FF2B5EF4-FFF2-40B4-BE49-F238E27FC236}">
                  <a16:creationId xmlns:a16="http://schemas.microsoft.com/office/drawing/2014/main" id="{F0BB478B-33F6-2351-26F1-BCFB87EA6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4" name="Picture 23" descr="Sad Zutto">
            <a:extLst>
              <a:ext uri="{FF2B5EF4-FFF2-40B4-BE49-F238E27FC236}">
                <a16:creationId xmlns:a16="http://schemas.microsoft.com/office/drawing/2014/main" id="{BBDC411B-FC9B-7404-DB63-B1EEABF0FC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6" name="Graphic 25" descr="Storytelling with solid fill">
            <a:hlinkClick r:id="rId12" action="ppaction://hlinksldjump"/>
            <a:extLst>
              <a:ext uri="{FF2B5EF4-FFF2-40B4-BE49-F238E27FC236}">
                <a16:creationId xmlns:a16="http://schemas.microsoft.com/office/drawing/2014/main" id="{FFC28502-CFF4-06F8-07D5-E645A8256E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47684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par>
                          <p:cTn id="8" fill="hold">
                            <p:stCondLst>
                              <p:cond delay="3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fade">
                                      <p:cBhvr>
                                        <p:cTn id="11" dur="500"/>
                                        <p:tgtEl>
                                          <p:spTgt spid="12">
                                            <p:txEl>
                                              <p:pRg st="2" end="2"/>
                                            </p:txEl>
                                          </p:spTgt>
                                        </p:tgtEl>
                                      </p:cBhvr>
                                    </p:animEffect>
                                  </p:childTnLst>
                                </p:cTn>
                              </p:par>
                            </p:childTnLst>
                          </p:cTn>
                        </p:par>
                        <p:par>
                          <p:cTn id="12" fill="hold">
                            <p:stCondLst>
                              <p:cond delay="93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F7105A-CD80-2F38-C624-CE4D1D8C5A09}"/>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C224EC0B-ED65-7F01-25DB-E9095764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F4DFD31F-CB18-545B-1D29-7A84AF9DC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3F403560-642E-406E-F624-88DA321CA8CD}"/>
              </a:ext>
            </a:extLst>
          </p:cNvPr>
          <p:cNvGrpSpPr/>
          <p:nvPr/>
        </p:nvGrpSpPr>
        <p:grpSpPr>
          <a:xfrm>
            <a:off x="0" y="-8626"/>
            <a:ext cx="12192000" cy="6866626"/>
            <a:chOff x="0" y="-8626"/>
            <a:chExt cx="12192000" cy="6866626"/>
          </a:xfrm>
        </p:grpSpPr>
        <p:pic>
          <p:nvPicPr>
            <p:cNvPr id="21" name="Picture 20" descr="Background pattern&#10;&#10;Description automatically generated">
              <a:extLst>
                <a:ext uri="{FF2B5EF4-FFF2-40B4-BE49-F238E27FC236}">
                  <a16:creationId xmlns:a16="http://schemas.microsoft.com/office/drawing/2014/main" id="{F094FF33-D465-CB03-E4CB-35406D7AA79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2" name="Picture 21" descr="Background pattern&#10;&#10;Description automatically generated">
              <a:extLst>
                <a:ext uri="{FF2B5EF4-FFF2-40B4-BE49-F238E27FC236}">
                  <a16:creationId xmlns:a16="http://schemas.microsoft.com/office/drawing/2014/main" id="{67359E5B-B671-9DD5-294D-3A734B58BE8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sp>
        <p:nvSpPr>
          <p:cNvPr id="12" name="TextBox 11">
            <a:extLst>
              <a:ext uri="{FF2B5EF4-FFF2-40B4-BE49-F238E27FC236}">
                <a16:creationId xmlns:a16="http://schemas.microsoft.com/office/drawing/2014/main" id="{4D4D62E4-1E18-4650-BB22-A8D50045B97C}"/>
              </a:ext>
            </a:extLst>
          </p:cNvPr>
          <p:cNvSpPr txBox="1"/>
          <p:nvPr/>
        </p:nvSpPr>
        <p:spPr>
          <a:xfrm>
            <a:off x="6731484" y="653647"/>
            <a:ext cx="4537495" cy="467050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clump of hair still attached to the straightener.</a:t>
            </a:r>
          </a:p>
          <a:p>
            <a:pPr>
              <a:lnSpc>
                <a:spcPct val="150000"/>
              </a:lnSpc>
            </a:pPr>
            <a:r>
              <a:rPr lang="en-US" sz="2000" dirty="0">
                <a:latin typeface="Freestyle Script" panose="030804020302050B0404" pitchFamily="66" charset="0"/>
              </a:rPr>
              <a:t>I screamed so loud that my throat ached and felt raw on the inside.</a:t>
            </a:r>
          </a:p>
          <a:p>
            <a:pPr>
              <a:lnSpc>
                <a:spcPct val="150000"/>
              </a:lnSpc>
            </a:pPr>
            <a:r>
              <a:rPr lang="en-US" sz="2000" dirty="0">
                <a:latin typeface="Freestyle Script" panose="030804020302050B0404" pitchFamily="66" charset="0"/>
              </a:rPr>
              <a:t>I fought with my sisters and stayed in our chalet for the day. I didn’t want to see them. I’m not sure what I’d end up doing or saying anymore.</a:t>
            </a:r>
          </a:p>
          <a:p>
            <a:pPr>
              <a:lnSpc>
                <a:spcPct val="150000"/>
              </a:lnSpc>
            </a:pPr>
            <a:r>
              <a:rPr lang="en-US" sz="2000" dirty="0">
                <a:latin typeface="Freestyle Script" panose="030804020302050B0404" pitchFamily="66" charset="0"/>
              </a:rPr>
              <a:t>I got bored eventually and went for a long walk around the resort. There were so many animals around. From different buck to guinea fowls and even these beaver-like creatures. They were really interesting to watch. </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pic>
        <p:nvPicPr>
          <p:cNvPr id="5" name="Graphic 4" descr="Winter woods with a deer in the snow">
            <a:hlinkHover r:id="rId7" action="ppaction://hlinksldjump"/>
            <a:extLst>
              <a:ext uri="{FF2B5EF4-FFF2-40B4-BE49-F238E27FC236}">
                <a16:creationId xmlns:a16="http://schemas.microsoft.com/office/drawing/2014/main" id="{238362E4-352F-9EFB-66A1-F2D287F606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9219" y="4624379"/>
            <a:ext cx="962024" cy="962024"/>
          </a:xfrm>
          <a:prstGeom prst="rect">
            <a:avLst/>
          </a:prstGeom>
        </p:spPr>
      </p:pic>
      <p:pic>
        <p:nvPicPr>
          <p:cNvPr id="16" name="Graphic 15" descr="Fire with solid fill">
            <a:extLst>
              <a:ext uri="{FF2B5EF4-FFF2-40B4-BE49-F238E27FC236}">
                <a16:creationId xmlns:a16="http://schemas.microsoft.com/office/drawing/2014/main" id="{4DD1F6C0-24A9-C699-1FAA-35AE7EA043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28607" y="632081"/>
            <a:ext cx="704774" cy="704774"/>
          </a:xfrm>
          <a:prstGeom prst="rect">
            <a:avLst/>
          </a:prstGeom>
        </p:spPr>
      </p:pic>
      <p:pic>
        <p:nvPicPr>
          <p:cNvPr id="28" name="Picture 27" descr="Sad Pig">
            <a:extLst>
              <a:ext uri="{FF2B5EF4-FFF2-40B4-BE49-F238E27FC236}">
                <a16:creationId xmlns:a16="http://schemas.microsoft.com/office/drawing/2014/main" id="{F8B68DF7-BB52-0AAC-56CE-B0A8A2E429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8100" y="2762464"/>
            <a:ext cx="958998" cy="958998"/>
          </a:xfrm>
          <a:prstGeom prst="rect">
            <a:avLst/>
          </a:prstGeom>
        </p:spPr>
      </p:pic>
      <p:grpSp>
        <p:nvGrpSpPr>
          <p:cNvPr id="15" name="Group 14">
            <a:extLst>
              <a:ext uri="{FF2B5EF4-FFF2-40B4-BE49-F238E27FC236}">
                <a16:creationId xmlns:a16="http://schemas.microsoft.com/office/drawing/2014/main" id="{05F672C9-B6D1-3A3F-D0A5-1C733C423AF7}"/>
              </a:ext>
            </a:extLst>
          </p:cNvPr>
          <p:cNvGrpSpPr/>
          <p:nvPr/>
        </p:nvGrpSpPr>
        <p:grpSpPr>
          <a:xfrm>
            <a:off x="25612" y="2530750"/>
            <a:ext cx="1004027" cy="1004027"/>
            <a:chOff x="3073857" y="2672157"/>
            <a:chExt cx="2672157" cy="2672157"/>
          </a:xfrm>
        </p:grpSpPr>
        <p:sp>
          <p:nvSpPr>
            <p:cNvPr id="23" name="Rectangle 22">
              <a:extLst>
                <a:ext uri="{FF2B5EF4-FFF2-40B4-BE49-F238E27FC236}">
                  <a16:creationId xmlns:a16="http://schemas.microsoft.com/office/drawing/2014/main" id="{90360E3A-F1D3-BA08-B81D-5260B8A12D2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descr="A picture containing text, picture frame&#10;&#10;Description automatically generated">
              <a:extLst>
                <a:ext uri="{FF2B5EF4-FFF2-40B4-BE49-F238E27FC236}">
                  <a16:creationId xmlns:a16="http://schemas.microsoft.com/office/drawing/2014/main" id="{27012283-1705-AB43-EBB4-E956B58AFE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9" name="Group 28">
            <a:extLst>
              <a:ext uri="{FF2B5EF4-FFF2-40B4-BE49-F238E27FC236}">
                <a16:creationId xmlns:a16="http://schemas.microsoft.com/office/drawing/2014/main" id="{B34C4DE8-E3C7-D0DD-1A5A-CB87A0AFE2EE}"/>
              </a:ext>
            </a:extLst>
          </p:cNvPr>
          <p:cNvGrpSpPr/>
          <p:nvPr/>
        </p:nvGrpSpPr>
        <p:grpSpPr>
          <a:xfrm>
            <a:off x="11054502" y="2530750"/>
            <a:ext cx="1004027" cy="1004027"/>
            <a:chOff x="3073857" y="2672157"/>
            <a:chExt cx="2672157" cy="2672157"/>
          </a:xfrm>
        </p:grpSpPr>
        <p:sp>
          <p:nvSpPr>
            <p:cNvPr id="30" name="Rectangle 29">
              <a:extLst>
                <a:ext uri="{FF2B5EF4-FFF2-40B4-BE49-F238E27FC236}">
                  <a16:creationId xmlns:a16="http://schemas.microsoft.com/office/drawing/2014/main" id="{7A89BAD4-A700-85CE-78DD-D63FB93DD32E}"/>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30" descr="A picture containing text, picture frame&#10;&#10;Description automatically generated">
              <a:hlinkHover r:id="" action="ppaction://hlinkshowjump?jump=nextslide"/>
              <a:extLst>
                <a:ext uri="{FF2B5EF4-FFF2-40B4-BE49-F238E27FC236}">
                  <a16:creationId xmlns:a16="http://schemas.microsoft.com/office/drawing/2014/main" id="{313B6CD7-7BF2-E581-1B3B-850085C061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5" name="Picture 24" descr="Sad Zutto">
            <a:extLst>
              <a:ext uri="{FF2B5EF4-FFF2-40B4-BE49-F238E27FC236}">
                <a16:creationId xmlns:a16="http://schemas.microsoft.com/office/drawing/2014/main" id="{3D8994DD-CB6E-64C1-6C63-BE02477090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7" name="Graphic 26" descr="Storytelling with solid fill">
            <a:hlinkClick r:id="rId15" action="ppaction://hlinksldjump"/>
            <a:extLst>
              <a:ext uri="{FF2B5EF4-FFF2-40B4-BE49-F238E27FC236}">
                <a16:creationId xmlns:a16="http://schemas.microsoft.com/office/drawing/2014/main" id="{D4B823EE-54B5-3586-FD26-B64FEAF2962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64585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par>
                          <p:cTn id="8" fill="hold">
                            <p:stCondLst>
                              <p:cond delay="94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F7105A-CD80-2F38-C624-CE4D1D8C5A09}"/>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C224EC0B-ED65-7F01-25DB-E9095764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F4DFD31F-CB18-545B-1D29-7A84AF9DC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3F403560-642E-406E-F624-88DA321CA8CD}"/>
              </a:ext>
            </a:extLst>
          </p:cNvPr>
          <p:cNvGrpSpPr/>
          <p:nvPr/>
        </p:nvGrpSpPr>
        <p:grpSpPr>
          <a:xfrm>
            <a:off x="0" y="-8626"/>
            <a:ext cx="12192000" cy="6866626"/>
            <a:chOff x="0" y="-8626"/>
            <a:chExt cx="12192000" cy="6866626"/>
          </a:xfrm>
        </p:grpSpPr>
        <p:pic>
          <p:nvPicPr>
            <p:cNvPr id="21" name="Picture 20" descr="Background pattern&#10;&#10;Description automatically generated">
              <a:extLst>
                <a:ext uri="{FF2B5EF4-FFF2-40B4-BE49-F238E27FC236}">
                  <a16:creationId xmlns:a16="http://schemas.microsoft.com/office/drawing/2014/main" id="{F094FF33-D465-CB03-E4CB-35406D7AA79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2" name="Picture 21" descr="Background pattern&#10;&#10;Description automatically generated">
              <a:extLst>
                <a:ext uri="{FF2B5EF4-FFF2-40B4-BE49-F238E27FC236}">
                  <a16:creationId xmlns:a16="http://schemas.microsoft.com/office/drawing/2014/main" id="{67359E5B-B671-9DD5-294D-3A734B58BE8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grpSp>
        <p:nvGrpSpPr>
          <p:cNvPr id="15" name="Group 14">
            <a:extLst>
              <a:ext uri="{FF2B5EF4-FFF2-40B4-BE49-F238E27FC236}">
                <a16:creationId xmlns:a16="http://schemas.microsoft.com/office/drawing/2014/main" id="{05F672C9-B6D1-3A3F-D0A5-1C733C423AF7}"/>
              </a:ext>
            </a:extLst>
          </p:cNvPr>
          <p:cNvGrpSpPr/>
          <p:nvPr/>
        </p:nvGrpSpPr>
        <p:grpSpPr>
          <a:xfrm>
            <a:off x="25612" y="2530750"/>
            <a:ext cx="1004027" cy="1004027"/>
            <a:chOff x="3073857" y="2672157"/>
            <a:chExt cx="2672157" cy="2672157"/>
          </a:xfrm>
        </p:grpSpPr>
        <p:sp>
          <p:nvSpPr>
            <p:cNvPr id="23" name="Rectangle 22">
              <a:extLst>
                <a:ext uri="{FF2B5EF4-FFF2-40B4-BE49-F238E27FC236}">
                  <a16:creationId xmlns:a16="http://schemas.microsoft.com/office/drawing/2014/main" id="{90360E3A-F1D3-BA08-B81D-5260B8A12D2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descr="A picture containing text, picture frame&#10;&#10;Description automatically generated">
              <a:extLst>
                <a:ext uri="{FF2B5EF4-FFF2-40B4-BE49-F238E27FC236}">
                  <a16:creationId xmlns:a16="http://schemas.microsoft.com/office/drawing/2014/main" id="{27012283-1705-AB43-EBB4-E956B58AF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39" name="Group 38">
            <a:extLst>
              <a:ext uri="{FF2B5EF4-FFF2-40B4-BE49-F238E27FC236}">
                <a16:creationId xmlns:a16="http://schemas.microsoft.com/office/drawing/2014/main" id="{B3016C53-FC96-7F28-5920-31579DF1B5D2}"/>
              </a:ext>
            </a:extLst>
          </p:cNvPr>
          <p:cNvGrpSpPr/>
          <p:nvPr/>
        </p:nvGrpSpPr>
        <p:grpSpPr>
          <a:xfrm rot="1800000">
            <a:off x="11260270" y="2924733"/>
            <a:ext cx="812618" cy="812618"/>
            <a:chOff x="3073857" y="2672157"/>
            <a:chExt cx="2672157" cy="2672157"/>
          </a:xfrm>
        </p:grpSpPr>
        <p:sp>
          <p:nvSpPr>
            <p:cNvPr id="40" name="Rectangle 39">
              <a:extLst>
                <a:ext uri="{FF2B5EF4-FFF2-40B4-BE49-F238E27FC236}">
                  <a16:creationId xmlns:a16="http://schemas.microsoft.com/office/drawing/2014/main" id="{98F7E146-7AEC-7BB5-F6F5-B9918C2E959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1" name="Picture 40" descr="A picture containing text, picture frame&#10;&#10;Description automatically generated">
              <a:hlinkHover r:id="" action="ppaction://hlinkshowjump?jump=nextslide"/>
              <a:extLst>
                <a:ext uri="{FF2B5EF4-FFF2-40B4-BE49-F238E27FC236}">
                  <a16:creationId xmlns:a16="http://schemas.microsoft.com/office/drawing/2014/main" id="{6492E0E2-928A-F0E4-EC52-9804696D7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 name="Group 1">
            <a:extLst>
              <a:ext uri="{FF2B5EF4-FFF2-40B4-BE49-F238E27FC236}">
                <a16:creationId xmlns:a16="http://schemas.microsoft.com/office/drawing/2014/main" id="{F7C6AF9F-814E-7482-A360-0B9816EC8BE2}"/>
              </a:ext>
            </a:extLst>
          </p:cNvPr>
          <p:cNvGrpSpPr/>
          <p:nvPr/>
        </p:nvGrpSpPr>
        <p:grpSpPr>
          <a:xfrm>
            <a:off x="5294779" y="287867"/>
            <a:ext cx="6217200" cy="6282267"/>
            <a:chOff x="5294779" y="287867"/>
            <a:chExt cx="6217200" cy="6282267"/>
          </a:xfrm>
        </p:grpSpPr>
        <p:sp>
          <p:nvSpPr>
            <p:cNvPr id="43" name="Rectangle 42">
              <a:extLst>
                <a:ext uri="{FF2B5EF4-FFF2-40B4-BE49-F238E27FC236}">
                  <a16:creationId xmlns:a16="http://schemas.microsoft.com/office/drawing/2014/main" id="{F0F769DE-0A15-D773-EB27-6B9A245707CD}"/>
                </a:ext>
              </a:extLst>
            </p:cNvPr>
            <p:cNvSpPr/>
            <p:nvPr/>
          </p:nvSpPr>
          <p:spPr>
            <a:xfrm>
              <a:off x="6576884"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Picture 43">
              <a:extLst>
                <a:ext uri="{FF2B5EF4-FFF2-40B4-BE49-F238E27FC236}">
                  <a16:creationId xmlns:a16="http://schemas.microsoft.com/office/drawing/2014/main" id="{A2BD1A9A-0813-D3E5-E5C6-2D57B470EE92}"/>
                </a:ext>
              </a:extLst>
            </p:cNvPr>
            <p:cNvPicPr>
              <a:picLocks noChangeAspect="1"/>
            </p:cNvPicPr>
            <p:nvPr/>
          </p:nvPicPr>
          <p:blipFill rotWithShape="1">
            <a:blip r:embed="rId8">
              <a:extLst>
                <a:ext uri="{28A0092B-C50C-407E-A947-70E740481C1C}">
                  <a14:useLocalDpi xmlns:a14="http://schemas.microsoft.com/office/drawing/2010/main" val="0"/>
                </a:ext>
              </a:extLst>
            </a:blip>
            <a:srcRect t="40520" b="-1"/>
            <a:stretch/>
          </p:blipFill>
          <p:spPr>
            <a:xfrm>
              <a:off x="6634783" y="1574800"/>
              <a:ext cx="4373751" cy="3465590"/>
            </a:xfrm>
            <a:prstGeom prst="rect">
              <a:avLst/>
            </a:prstGeom>
          </p:spPr>
        </p:pic>
        <p:pic>
          <p:nvPicPr>
            <p:cNvPr id="45" name="Picture 44" descr="A picture containing text, picture frame&#10;&#10;Description automatically generated">
              <a:extLst>
                <a:ext uri="{FF2B5EF4-FFF2-40B4-BE49-F238E27FC236}">
                  <a16:creationId xmlns:a16="http://schemas.microsoft.com/office/drawing/2014/main" id="{44BD87FF-D90F-AFFB-522E-52A958F3D4C2}"/>
                </a:ext>
              </a:extLst>
            </p:cNvPr>
            <p:cNvPicPr>
              <a:picLocks noChangeAspect="1"/>
            </p:cNvPicPr>
            <p:nvPr/>
          </p:nvPicPr>
          <p:blipFill rotWithShape="1">
            <a:blip r:embed="rId7">
              <a:extLst>
                <a:ext uri="{28A0092B-C50C-407E-A947-70E740481C1C}">
                  <a14:useLocalDpi xmlns:a14="http://schemas.microsoft.com/office/drawing/2010/main" val="0"/>
                </a:ext>
              </a:extLst>
            </a:blip>
            <a:srcRect t="3326" r="11723" b="7474"/>
            <a:stretch/>
          </p:blipFill>
          <p:spPr>
            <a:xfrm>
              <a:off x="5294779" y="287867"/>
              <a:ext cx="6217200" cy="6282267"/>
            </a:xfrm>
            <a:prstGeom prst="rect">
              <a:avLst/>
            </a:prstGeom>
          </p:spPr>
        </p:pic>
      </p:grpSp>
      <p:pic>
        <p:nvPicPr>
          <p:cNvPr id="25" name="Picture 24" descr="Sad Zutto">
            <a:extLst>
              <a:ext uri="{FF2B5EF4-FFF2-40B4-BE49-F238E27FC236}">
                <a16:creationId xmlns:a16="http://schemas.microsoft.com/office/drawing/2014/main" id="{85A59329-3320-D074-7EB5-F3DE420915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7" name="Graphic 26" descr="Storytelling with solid fill">
            <a:hlinkClick r:id="rId10" action="ppaction://hlinksldjump"/>
            <a:extLst>
              <a:ext uri="{FF2B5EF4-FFF2-40B4-BE49-F238E27FC236}">
                <a16:creationId xmlns:a16="http://schemas.microsoft.com/office/drawing/2014/main" id="{A713F332-134C-A1DC-1B49-C96331618B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967896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F7105A-CD80-2F38-C624-CE4D1D8C5A09}"/>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C224EC0B-ED65-7F01-25DB-E9095764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F4DFD31F-CB18-545B-1D29-7A84AF9DC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3F403560-642E-406E-F624-88DA321CA8CD}"/>
              </a:ext>
            </a:extLst>
          </p:cNvPr>
          <p:cNvGrpSpPr/>
          <p:nvPr/>
        </p:nvGrpSpPr>
        <p:grpSpPr>
          <a:xfrm>
            <a:off x="0" y="-8626"/>
            <a:ext cx="12192000" cy="6866626"/>
            <a:chOff x="0" y="-8626"/>
            <a:chExt cx="12192000" cy="6866626"/>
          </a:xfrm>
        </p:grpSpPr>
        <p:pic>
          <p:nvPicPr>
            <p:cNvPr id="21" name="Picture 20" descr="Background pattern&#10;&#10;Description automatically generated">
              <a:extLst>
                <a:ext uri="{FF2B5EF4-FFF2-40B4-BE49-F238E27FC236}">
                  <a16:creationId xmlns:a16="http://schemas.microsoft.com/office/drawing/2014/main" id="{F094FF33-D465-CB03-E4CB-35406D7AA79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2" name="Picture 21" descr="Background pattern&#10;&#10;Description automatically generated">
              <a:extLst>
                <a:ext uri="{FF2B5EF4-FFF2-40B4-BE49-F238E27FC236}">
                  <a16:creationId xmlns:a16="http://schemas.microsoft.com/office/drawing/2014/main" id="{67359E5B-B671-9DD5-294D-3A734B58BE8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grpSp>
        <p:nvGrpSpPr>
          <p:cNvPr id="15" name="Group 14">
            <a:extLst>
              <a:ext uri="{FF2B5EF4-FFF2-40B4-BE49-F238E27FC236}">
                <a16:creationId xmlns:a16="http://schemas.microsoft.com/office/drawing/2014/main" id="{05F672C9-B6D1-3A3F-D0A5-1C733C423AF7}"/>
              </a:ext>
            </a:extLst>
          </p:cNvPr>
          <p:cNvGrpSpPr/>
          <p:nvPr/>
        </p:nvGrpSpPr>
        <p:grpSpPr>
          <a:xfrm>
            <a:off x="25612" y="2530750"/>
            <a:ext cx="1004027" cy="1004027"/>
            <a:chOff x="3073857" y="2672157"/>
            <a:chExt cx="2672157" cy="2672157"/>
          </a:xfrm>
        </p:grpSpPr>
        <p:sp>
          <p:nvSpPr>
            <p:cNvPr id="23" name="Rectangle 22">
              <a:extLst>
                <a:ext uri="{FF2B5EF4-FFF2-40B4-BE49-F238E27FC236}">
                  <a16:creationId xmlns:a16="http://schemas.microsoft.com/office/drawing/2014/main" id="{90360E3A-F1D3-BA08-B81D-5260B8A12D2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descr="A picture containing text, picture frame&#10;&#10;Description automatically generated">
              <a:extLst>
                <a:ext uri="{FF2B5EF4-FFF2-40B4-BE49-F238E27FC236}">
                  <a16:creationId xmlns:a16="http://schemas.microsoft.com/office/drawing/2014/main" id="{27012283-1705-AB43-EBB4-E956B58AF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39" name="Group 38">
            <a:extLst>
              <a:ext uri="{FF2B5EF4-FFF2-40B4-BE49-F238E27FC236}">
                <a16:creationId xmlns:a16="http://schemas.microsoft.com/office/drawing/2014/main" id="{B3016C53-FC96-7F28-5920-31579DF1B5D2}"/>
              </a:ext>
            </a:extLst>
          </p:cNvPr>
          <p:cNvGrpSpPr/>
          <p:nvPr/>
        </p:nvGrpSpPr>
        <p:grpSpPr>
          <a:xfrm rot="-1800000">
            <a:off x="11260270" y="2924733"/>
            <a:ext cx="812618" cy="812618"/>
            <a:chOff x="3073857" y="2672157"/>
            <a:chExt cx="2672157" cy="2672157"/>
          </a:xfrm>
        </p:grpSpPr>
        <p:sp>
          <p:nvSpPr>
            <p:cNvPr id="40" name="Rectangle 39">
              <a:extLst>
                <a:ext uri="{FF2B5EF4-FFF2-40B4-BE49-F238E27FC236}">
                  <a16:creationId xmlns:a16="http://schemas.microsoft.com/office/drawing/2014/main" id="{98F7E146-7AEC-7BB5-F6F5-B9918C2E959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1" name="Picture 40" descr="A picture containing text, picture frame&#10;&#10;Description automatically generated">
              <a:hlinkHover r:id="" action="ppaction://hlinkshowjump?jump=nextslide"/>
              <a:extLst>
                <a:ext uri="{FF2B5EF4-FFF2-40B4-BE49-F238E27FC236}">
                  <a16:creationId xmlns:a16="http://schemas.microsoft.com/office/drawing/2014/main" id="{6492E0E2-928A-F0E4-EC52-9804696D7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 name="Group 1">
            <a:extLst>
              <a:ext uri="{FF2B5EF4-FFF2-40B4-BE49-F238E27FC236}">
                <a16:creationId xmlns:a16="http://schemas.microsoft.com/office/drawing/2014/main" id="{47F11384-1CDA-224D-4CA8-2AAE1D9E3AB1}"/>
              </a:ext>
            </a:extLst>
          </p:cNvPr>
          <p:cNvGrpSpPr/>
          <p:nvPr/>
        </p:nvGrpSpPr>
        <p:grpSpPr>
          <a:xfrm>
            <a:off x="5294779" y="287867"/>
            <a:ext cx="6217200" cy="6282267"/>
            <a:chOff x="5294779" y="287867"/>
            <a:chExt cx="6217200" cy="6282267"/>
          </a:xfrm>
        </p:grpSpPr>
        <p:sp>
          <p:nvSpPr>
            <p:cNvPr id="43" name="Rectangle 42">
              <a:extLst>
                <a:ext uri="{FF2B5EF4-FFF2-40B4-BE49-F238E27FC236}">
                  <a16:creationId xmlns:a16="http://schemas.microsoft.com/office/drawing/2014/main" id="{F0F769DE-0A15-D773-EB27-6B9A245707CD}"/>
                </a:ext>
              </a:extLst>
            </p:cNvPr>
            <p:cNvSpPr/>
            <p:nvPr/>
          </p:nvSpPr>
          <p:spPr>
            <a:xfrm>
              <a:off x="6576884"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Picture 43">
              <a:extLst>
                <a:ext uri="{FF2B5EF4-FFF2-40B4-BE49-F238E27FC236}">
                  <a16:creationId xmlns:a16="http://schemas.microsoft.com/office/drawing/2014/main" id="{A2BD1A9A-0813-D3E5-E5C6-2D57B470EE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03681" y="1693277"/>
              <a:ext cx="4222700" cy="3167025"/>
            </a:xfrm>
            <a:prstGeom prst="rect">
              <a:avLst/>
            </a:prstGeom>
          </p:spPr>
        </p:pic>
        <p:pic>
          <p:nvPicPr>
            <p:cNvPr id="45" name="Picture 44" descr="A picture containing text, picture frame&#10;&#10;Description automatically generated">
              <a:extLst>
                <a:ext uri="{FF2B5EF4-FFF2-40B4-BE49-F238E27FC236}">
                  <a16:creationId xmlns:a16="http://schemas.microsoft.com/office/drawing/2014/main" id="{44BD87FF-D90F-AFFB-522E-52A958F3D4C2}"/>
                </a:ext>
              </a:extLst>
            </p:cNvPr>
            <p:cNvPicPr>
              <a:picLocks noChangeAspect="1"/>
            </p:cNvPicPr>
            <p:nvPr/>
          </p:nvPicPr>
          <p:blipFill rotWithShape="1">
            <a:blip r:embed="rId7">
              <a:extLst>
                <a:ext uri="{28A0092B-C50C-407E-A947-70E740481C1C}">
                  <a14:useLocalDpi xmlns:a14="http://schemas.microsoft.com/office/drawing/2010/main" val="0"/>
                </a:ext>
              </a:extLst>
            </a:blip>
            <a:srcRect t="3326" r="11723" b="7474"/>
            <a:stretch/>
          </p:blipFill>
          <p:spPr>
            <a:xfrm>
              <a:off x="5294779" y="287867"/>
              <a:ext cx="6217200" cy="6282267"/>
            </a:xfrm>
            <a:prstGeom prst="rect">
              <a:avLst/>
            </a:prstGeom>
          </p:spPr>
        </p:pic>
      </p:grpSp>
      <p:pic>
        <p:nvPicPr>
          <p:cNvPr id="25" name="Picture 24" descr="Sad Zutto">
            <a:extLst>
              <a:ext uri="{FF2B5EF4-FFF2-40B4-BE49-F238E27FC236}">
                <a16:creationId xmlns:a16="http://schemas.microsoft.com/office/drawing/2014/main" id="{A8B282F8-5F0B-4B08-6CD6-FC1E4760F7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7" name="Graphic 26" descr="Storytelling with solid fill">
            <a:hlinkClick r:id="rId10" action="ppaction://hlinksldjump"/>
            <a:extLst>
              <a:ext uri="{FF2B5EF4-FFF2-40B4-BE49-F238E27FC236}">
                <a16:creationId xmlns:a16="http://schemas.microsoft.com/office/drawing/2014/main" id="{0DD3AC61-1499-F115-4864-2D9F8A965C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91930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9F7105A-CD80-2F38-C624-CE4D1D8C5A09}"/>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C224EC0B-ED65-7F01-25DB-E90957648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F4DFD31F-CB18-545B-1D29-7A84AF9DC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3F403560-642E-406E-F624-88DA321CA8CD}"/>
              </a:ext>
            </a:extLst>
          </p:cNvPr>
          <p:cNvGrpSpPr/>
          <p:nvPr/>
        </p:nvGrpSpPr>
        <p:grpSpPr>
          <a:xfrm>
            <a:off x="0" y="-8626"/>
            <a:ext cx="12192000" cy="6866626"/>
            <a:chOff x="0" y="-8626"/>
            <a:chExt cx="12192000" cy="6866626"/>
          </a:xfrm>
        </p:grpSpPr>
        <p:pic>
          <p:nvPicPr>
            <p:cNvPr id="21" name="Picture 20" descr="Background pattern&#10;&#10;Description automatically generated">
              <a:extLst>
                <a:ext uri="{FF2B5EF4-FFF2-40B4-BE49-F238E27FC236}">
                  <a16:creationId xmlns:a16="http://schemas.microsoft.com/office/drawing/2014/main" id="{F094FF33-D465-CB03-E4CB-35406D7AA79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2" name="Picture 21" descr="Background pattern&#10;&#10;Description automatically generated">
              <a:extLst>
                <a:ext uri="{FF2B5EF4-FFF2-40B4-BE49-F238E27FC236}">
                  <a16:creationId xmlns:a16="http://schemas.microsoft.com/office/drawing/2014/main" id="{67359E5B-B671-9DD5-294D-3A734B58BE8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grpSp>
        <p:nvGrpSpPr>
          <p:cNvPr id="15" name="Group 14">
            <a:extLst>
              <a:ext uri="{FF2B5EF4-FFF2-40B4-BE49-F238E27FC236}">
                <a16:creationId xmlns:a16="http://schemas.microsoft.com/office/drawing/2014/main" id="{05F672C9-B6D1-3A3F-D0A5-1C733C423AF7}"/>
              </a:ext>
            </a:extLst>
          </p:cNvPr>
          <p:cNvGrpSpPr/>
          <p:nvPr/>
        </p:nvGrpSpPr>
        <p:grpSpPr>
          <a:xfrm>
            <a:off x="25612" y="2530750"/>
            <a:ext cx="1004027" cy="1004027"/>
            <a:chOff x="3073857" y="2672157"/>
            <a:chExt cx="2672157" cy="2672157"/>
          </a:xfrm>
        </p:grpSpPr>
        <p:sp>
          <p:nvSpPr>
            <p:cNvPr id="23" name="Rectangle 22">
              <a:extLst>
                <a:ext uri="{FF2B5EF4-FFF2-40B4-BE49-F238E27FC236}">
                  <a16:creationId xmlns:a16="http://schemas.microsoft.com/office/drawing/2014/main" id="{90360E3A-F1D3-BA08-B81D-5260B8A12D2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descr="A picture containing text, picture frame&#10;&#10;Description automatically generated">
              <a:extLst>
                <a:ext uri="{FF2B5EF4-FFF2-40B4-BE49-F238E27FC236}">
                  <a16:creationId xmlns:a16="http://schemas.microsoft.com/office/drawing/2014/main" id="{27012283-1705-AB43-EBB4-E956B58AF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39" name="Group 38">
            <a:extLst>
              <a:ext uri="{FF2B5EF4-FFF2-40B4-BE49-F238E27FC236}">
                <a16:creationId xmlns:a16="http://schemas.microsoft.com/office/drawing/2014/main" id="{B3016C53-FC96-7F28-5920-31579DF1B5D2}"/>
              </a:ext>
            </a:extLst>
          </p:cNvPr>
          <p:cNvGrpSpPr/>
          <p:nvPr/>
        </p:nvGrpSpPr>
        <p:grpSpPr>
          <a:xfrm rot="1800000">
            <a:off x="11260270" y="2924733"/>
            <a:ext cx="812618" cy="812618"/>
            <a:chOff x="3073857" y="2672157"/>
            <a:chExt cx="2672157" cy="2672157"/>
          </a:xfrm>
        </p:grpSpPr>
        <p:sp>
          <p:nvSpPr>
            <p:cNvPr id="40" name="Rectangle 39">
              <a:extLst>
                <a:ext uri="{FF2B5EF4-FFF2-40B4-BE49-F238E27FC236}">
                  <a16:creationId xmlns:a16="http://schemas.microsoft.com/office/drawing/2014/main" id="{98F7E146-7AEC-7BB5-F6F5-B9918C2E959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1" name="Picture 40" descr="A picture containing text, picture frame&#10;&#10;Description automatically generated">
              <a:hlinkHover r:id="" action="ppaction://hlinkshowjump?jump=nextslide"/>
              <a:extLst>
                <a:ext uri="{FF2B5EF4-FFF2-40B4-BE49-F238E27FC236}">
                  <a16:creationId xmlns:a16="http://schemas.microsoft.com/office/drawing/2014/main" id="{6492E0E2-928A-F0E4-EC52-9804696D7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 name="Group 1">
            <a:extLst>
              <a:ext uri="{FF2B5EF4-FFF2-40B4-BE49-F238E27FC236}">
                <a16:creationId xmlns:a16="http://schemas.microsoft.com/office/drawing/2014/main" id="{CBF6E067-F50D-2923-AF7C-53374D5EFEE1}"/>
              </a:ext>
            </a:extLst>
          </p:cNvPr>
          <p:cNvGrpSpPr/>
          <p:nvPr/>
        </p:nvGrpSpPr>
        <p:grpSpPr>
          <a:xfrm>
            <a:off x="5294779" y="287867"/>
            <a:ext cx="6217200" cy="6282267"/>
            <a:chOff x="5294779" y="287867"/>
            <a:chExt cx="6217200" cy="6282267"/>
          </a:xfrm>
        </p:grpSpPr>
        <p:sp>
          <p:nvSpPr>
            <p:cNvPr id="43" name="Rectangle 42">
              <a:extLst>
                <a:ext uri="{FF2B5EF4-FFF2-40B4-BE49-F238E27FC236}">
                  <a16:creationId xmlns:a16="http://schemas.microsoft.com/office/drawing/2014/main" id="{F0F769DE-0A15-D773-EB27-6B9A245707CD}"/>
                </a:ext>
              </a:extLst>
            </p:cNvPr>
            <p:cNvSpPr/>
            <p:nvPr/>
          </p:nvSpPr>
          <p:spPr>
            <a:xfrm>
              <a:off x="6576884"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Picture 43">
              <a:extLst>
                <a:ext uri="{FF2B5EF4-FFF2-40B4-BE49-F238E27FC236}">
                  <a16:creationId xmlns:a16="http://schemas.microsoft.com/office/drawing/2014/main" id="{A2BD1A9A-0813-D3E5-E5C6-2D57B470EE92}"/>
                </a:ext>
              </a:extLst>
            </p:cNvPr>
            <p:cNvPicPr>
              <a:picLocks noChangeAspect="1"/>
            </p:cNvPicPr>
            <p:nvPr/>
          </p:nvPicPr>
          <p:blipFill rotWithShape="1">
            <a:blip r:embed="rId8">
              <a:extLst>
                <a:ext uri="{28A0092B-C50C-407E-A947-70E740481C1C}">
                  <a14:useLocalDpi xmlns:a14="http://schemas.microsoft.com/office/drawing/2010/main" val="0"/>
                </a:ext>
              </a:extLst>
            </a:blip>
            <a:srcRect l="22903" t="21166" b="9461"/>
            <a:stretch/>
          </p:blipFill>
          <p:spPr>
            <a:xfrm>
              <a:off x="6569127" y="1737360"/>
              <a:ext cx="4486410" cy="3027679"/>
            </a:xfrm>
            <a:prstGeom prst="rect">
              <a:avLst/>
            </a:prstGeom>
          </p:spPr>
        </p:pic>
        <p:pic>
          <p:nvPicPr>
            <p:cNvPr id="45" name="Picture 44" descr="A picture containing text, picture frame&#10;&#10;Description automatically generated">
              <a:extLst>
                <a:ext uri="{FF2B5EF4-FFF2-40B4-BE49-F238E27FC236}">
                  <a16:creationId xmlns:a16="http://schemas.microsoft.com/office/drawing/2014/main" id="{44BD87FF-D90F-AFFB-522E-52A958F3D4C2}"/>
                </a:ext>
              </a:extLst>
            </p:cNvPr>
            <p:cNvPicPr>
              <a:picLocks noChangeAspect="1"/>
            </p:cNvPicPr>
            <p:nvPr/>
          </p:nvPicPr>
          <p:blipFill rotWithShape="1">
            <a:blip r:embed="rId7">
              <a:extLst>
                <a:ext uri="{28A0092B-C50C-407E-A947-70E740481C1C}">
                  <a14:useLocalDpi xmlns:a14="http://schemas.microsoft.com/office/drawing/2010/main" val="0"/>
                </a:ext>
              </a:extLst>
            </a:blip>
            <a:srcRect t="3326" r="11723" b="7474"/>
            <a:stretch/>
          </p:blipFill>
          <p:spPr>
            <a:xfrm>
              <a:off x="5294779" y="287867"/>
              <a:ext cx="6217200" cy="6282267"/>
            </a:xfrm>
            <a:prstGeom prst="rect">
              <a:avLst/>
            </a:prstGeom>
          </p:spPr>
        </p:pic>
      </p:grpSp>
      <p:pic>
        <p:nvPicPr>
          <p:cNvPr id="26" name="Picture 25" descr="Sad Zutto">
            <a:extLst>
              <a:ext uri="{FF2B5EF4-FFF2-40B4-BE49-F238E27FC236}">
                <a16:creationId xmlns:a16="http://schemas.microsoft.com/office/drawing/2014/main" id="{458AF684-8C9F-9596-CB0E-32D4CD61CC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27" name="Graphic 26" descr="Storytelling with solid fill">
            <a:hlinkClick r:id="rId10" action="ppaction://hlinksldjump"/>
            <a:extLst>
              <a:ext uri="{FF2B5EF4-FFF2-40B4-BE49-F238E27FC236}">
                <a16:creationId xmlns:a16="http://schemas.microsoft.com/office/drawing/2014/main" id="{E3CC6FD3-2656-AD28-7C20-5310641CD4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94472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8D09FA-CF68-8ABE-AF20-73F13C688D64}"/>
              </a:ext>
            </a:extLst>
          </p:cNvPr>
          <p:cNvGrpSpPr/>
          <p:nvPr/>
        </p:nvGrpSpPr>
        <p:grpSpPr>
          <a:xfrm>
            <a:off x="0" y="-8626"/>
            <a:ext cx="12192000" cy="6866626"/>
            <a:chOff x="389049" y="0"/>
            <a:chExt cx="11288984" cy="6858000"/>
          </a:xfrm>
        </p:grpSpPr>
        <p:pic>
          <p:nvPicPr>
            <p:cNvPr id="19" name="Picture 18" descr="A close up of a white surface&#10;&#10;Description automatically generated with low confidence">
              <a:extLst>
                <a:ext uri="{FF2B5EF4-FFF2-40B4-BE49-F238E27FC236}">
                  <a16:creationId xmlns:a16="http://schemas.microsoft.com/office/drawing/2014/main" id="{83DB4C05-0E9F-5064-D36E-49FF3953F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1" name="Picture 20" descr="A close up of a white surface&#10;&#10;Description automatically generated with low confidence">
              <a:extLst>
                <a:ext uri="{FF2B5EF4-FFF2-40B4-BE49-F238E27FC236}">
                  <a16:creationId xmlns:a16="http://schemas.microsoft.com/office/drawing/2014/main" id="{5193E19B-C5F2-3407-C904-ED17A8778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2" name="Group 21">
            <a:extLst>
              <a:ext uri="{FF2B5EF4-FFF2-40B4-BE49-F238E27FC236}">
                <a16:creationId xmlns:a16="http://schemas.microsoft.com/office/drawing/2014/main" id="{A6436A54-A234-10B1-1A36-E8B0B15FB5E2}"/>
              </a:ext>
            </a:extLst>
          </p:cNvPr>
          <p:cNvGrpSpPr/>
          <p:nvPr/>
        </p:nvGrpSpPr>
        <p:grpSpPr>
          <a:xfrm>
            <a:off x="0" y="-8626"/>
            <a:ext cx="12192000" cy="6866626"/>
            <a:chOff x="0" y="-8626"/>
            <a:chExt cx="12192000" cy="6866626"/>
          </a:xfrm>
        </p:grpSpPr>
        <p:pic>
          <p:nvPicPr>
            <p:cNvPr id="23" name="Picture 22" descr="Background pattern&#10;&#10;Description automatically generated">
              <a:extLst>
                <a:ext uri="{FF2B5EF4-FFF2-40B4-BE49-F238E27FC236}">
                  <a16:creationId xmlns:a16="http://schemas.microsoft.com/office/drawing/2014/main" id="{E51B5754-A29A-AE2E-A92D-785207C3647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24" name="Picture 23" descr="Background pattern&#10;&#10;Description automatically generated">
              <a:extLst>
                <a:ext uri="{FF2B5EF4-FFF2-40B4-BE49-F238E27FC236}">
                  <a16:creationId xmlns:a16="http://schemas.microsoft.com/office/drawing/2014/main" id="{903541CE-6ED1-287E-1256-433913C643F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6096000" y="-8626"/>
              <a:ext cx="6096000" cy="6858000"/>
            </a:xfrm>
            <a:prstGeom prst="rect">
              <a:avLst/>
            </a:prstGeom>
          </p:spPr>
        </p:pic>
      </p:grpSp>
      <p:sp>
        <p:nvSpPr>
          <p:cNvPr id="11" name="TextBox 10">
            <a:extLst>
              <a:ext uri="{FF2B5EF4-FFF2-40B4-BE49-F238E27FC236}">
                <a16:creationId xmlns:a16="http://schemas.microsoft.com/office/drawing/2014/main" id="{2DA347C8-BBB4-4B96-8625-506BE70D9CC2}"/>
              </a:ext>
            </a:extLst>
          </p:cNvPr>
          <p:cNvSpPr txBox="1"/>
          <p:nvPr/>
        </p:nvSpPr>
        <p:spPr>
          <a:xfrm>
            <a:off x="923025" y="632081"/>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Monday, 15</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I lost it again… My older sister picked on my hair. </a:t>
            </a:r>
          </a:p>
          <a:p>
            <a:pPr>
              <a:lnSpc>
                <a:spcPct val="150000"/>
              </a:lnSpc>
            </a:pPr>
            <a:r>
              <a:rPr lang="en-US" sz="2000" dirty="0">
                <a:latin typeface="Freestyle Script" panose="030804020302050B0404" pitchFamily="66" charset="0"/>
              </a:rPr>
              <a:t>“It’s too curly, you should straighten it instead.”  </a:t>
            </a:r>
          </a:p>
          <a:p>
            <a:pPr>
              <a:lnSpc>
                <a:spcPct val="150000"/>
              </a:lnSpc>
            </a:pPr>
            <a:r>
              <a:rPr lang="en-US" sz="2000" dirty="0">
                <a:latin typeface="Freestyle Script" panose="030804020302050B0404" pitchFamily="66" charset="0"/>
              </a:rPr>
              <a:t>It made me so mad. I was really happy with how it looked for once… I thought it was pretty… I called mummy and asked her for her opinion. She made that face again, the one where she scrunches her nose slightly and wears a fake smile. I knew she was lying but I didn’t want to call her out on it. </a:t>
            </a:r>
          </a:p>
          <a:p>
            <a:pPr>
              <a:lnSpc>
                <a:spcPct val="150000"/>
              </a:lnSpc>
            </a:pPr>
            <a:r>
              <a:rPr lang="en-US" sz="2000" dirty="0">
                <a:latin typeface="Freestyle Script" panose="030804020302050B0404" pitchFamily="66" charset="0"/>
              </a:rPr>
              <a:t>I went to straighten it instead, just to make everyone else happy again. Their words were stuck in my head. They kept replaying in my head, over and over and over again. Before I knew it, smoke was everywhere. I let go of the straightener and saw a</a:t>
            </a:r>
          </a:p>
        </p:txBody>
      </p:sp>
      <p:sp>
        <p:nvSpPr>
          <p:cNvPr id="12" name="TextBox 11">
            <a:extLst>
              <a:ext uri="{FF2B5EF4-FFF2-40B4-BE49-F238E27FC236}">
                <a16:creationId xmlns:a16="http://schemas.microsoft.com/office/drawing/2014/main" id="{4D4D62E4-1E18-4650-BB22-A8D50045B97C}"/>
              </a:ext>
            </a:extLst>
          </p:cNvPr>
          <p:cNvSpPr txBox="1"/>
          <p:nvPr/>
        </p:nvSpPr>
        <p:spPr>
          <a:xfrm>
            <a:off x="6731484" y="653647"/>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clump of hair still attached to the straightener.</a:t>
            </a:r>
          </a:p>
          <a:p>
            <a:pPr>
              <a:lnSpc>
                <a:spcPct val="150000"/>
              </a:lnSpc>
            </a:pPr>
            <a:r>
              <a:rPr lang="en-US" sz="2000" dirty="0">
                <a:latin typeface="Freestyle Script" panose="030804020302050B0404" pitchFamily="66" charset="0"/>
              </a:rPr>
              <a:t>I screamed so loud that my throat ached and felt raw on the inside.</a:t>
            </a:r>
          </a:p>
          <a:p>
            <a:pPr>
              <a:lnSpc>
                <a:spcPct val="150000"/>
              </a:lnSpc>
            </a:pPr>
            <a:r>
              <a:rPr lang="en-US" sz="2000" dirty="0">
                <a:latin typeface="Freestyle Script" panose="030804020302050B0404" pitchFamily="66" charset="0"/>
              </a:rPr>
              <a:t>I fought with my sisters and stayed in our chalet for the day. I didn’t want to see them. I’m not sure what I’d end up doing or saying anymore..</a:t>
            </a:r>
          </a:p>
          <a:p>
            <a:pPr>
              <a:lnSpc>
                <a:spcPct val="150000"/>
              </a:lnSpc>
            </a:pPr>
            <a:r>
              <a:rPr lang="en-US" sz="2000" dirty="0">
                <a:latin typeface="Freestyle Script" panose="030804020302050B0404" pitchFamily="66" charset="0"/>
              </a:rPr>
              <a:t>I got bored eventually and went for a long walk around the resort. There were so many animals around. From different buck to guinea fowls and even these beaver-like creatures. They were really interesting to watch. </a:t>
            </a:r>
          </a:p>
          <a:p>
            <a:pPr>
              <a:lnSpc>
                <a:spcPct val="150000"/>
              </a:lnSpc>
            </a:pPr>
            <a:r>
              <a:rPr lang="en-US" sz="2000" dirty="0">
                <a:latin typeface="Freestyle Script" panose="030804020302050B0404" pitchFamily="66" charset="0"/>
              </a:rPr>
              <a:t>They were like tiny little bears lounging around with even tinier cubs running a mock! I dreaded my sisters coming back home…</a:t>
            </a:r>
          </a:p>
        </p:txBody>
      </p:sp>
      <p:pic>
        <p:nvPicPr>
          <p:cNvPr id="3" name="Graphic 2" descr="Woman with long wavy hair">
            <a:extLst>
              <a:ext uri="{FF2B5EF4-FFF2-40B4-BE49-F238E27FC236}">
                <a16:creationId xmlns:a16="http://schemas.microsoft.com/office/drawing/2014/main" id="{342BBA45-CF28-C22E-8A43-243F5BD55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0861" y="1539397"/>
            <a:ext cx="600713" cy="689454"/>
          </a:xfrm>
          <a:prstGeom prst="rect">
            <a:avLst/>
          </a:prstGeom>
        </p:spPr>
      </p:pic>
      <p:pic>
        <p:nvPicPr>
          <p:cNvPr id="9" name="Picture 8" descr="Sad Zutto">
            <a:extLst>
              <a:ext uri="{FF2B5EF4-FFF2-40B4-BE49-F238E27FC236}">
                <a16:creationId xmlns:a16="http://schemas.microsoft.com/office/drawing/2014/main" id="{FA4DC21A-8865-91A3-B76C-5E16773DB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3169" y="3778226"/>
            <a:ext cx="696096" cy="696096"/>
          </a:xfrm>
          <a:prstGeom prst="rect">
            <a:avLst/>
          </a:prstGeom>
        </p:spPr>
      </p:pic>
      <p:pic>
        <p:nvPicPr>
          <p:cNvPr id="16" name="Graphic 15" descr="Fire with solid fill">
            <a:extLst>
              <a:ext uri="{FF2B5EF4-FFF2-40B4-BE49-F238E27FC236}">
                <a16:creationId xmlns:a16="http://schemas.microsoft.com/office/drawing/2014/main" id="{4DD1F6C0-24A9-C699-1FAA-35AE7EA043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28607" y="632081"/>
            <a:ext cx="704774" cy="704774"/>
          </a:xfrm>
          <a:prstGeom prst="rect">
            <a:avLst/>
          </a:prstGeom>
        </p:spPr>
      </p:pic>
      <p:grpSp>
        <p:nvGrpSpPr>
          <p:cNvPr id="26" name="Group 25">
            <a:extLst>
              <a:ext uri="{FF2B5EF4-FFF2-40B4-BE49-F238E27FC236}">
                <a16:creationId xmlns:a16="http://schemas.microsoft.com/office/drawing/2014/main" id="{A275FF8E-A833-9550-B7F4-5B23107F3044}"/>
              </a:ext>
            </a:extLst>
          </p:cNvPr>
          <p:cNvGrpSpPr/>
          <p:nvPr/>
        </p:nvGrpSpPr>
        <p:grpSpPr>
          <a:xfrm>
            <a:off x="5944603" y="4941047"/>
            <a:ext cx="1207727" cy="1225206"/>
            <a:chOff x="5126659" y="2459659"/>
            <a:chExt cx="1974382" cy="2002957"/>
          </a:xfrm>
        </p:grpSpPr>
        <p:pic>
          <p:nvPicPr>
            <p:cNvPr id="18" name="Graphic 17" descr="Bear cub">
              <a:extLst>
                <a:ext uri="{FF2B5EF4-FFF2-40B4-BE49-F238E27FC236}">
                  <a16:creationId xmlns:a16="http://schemas.microsoft.com/office/drawing/2014/main" id="{A757AC0A-8F4B-9739-B6ED-5D64AF9194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26659" y="2459659"/>
              <a:ext cx="1938682" cy="1938682"/>
            </a:xfrm>
            <a:prstGeom prst="rect">
              <a:avLst/>
            </a:prstGeom>
          </p:spPr>
        </p:pic>
        <p:pic>
          <p:nvPicPr>
            <p:cNvPr id="20" name="Graphic 19" descr="Smiling bear cub">
              <a:hlinkHover r:id="" action="ppaction://hlinkshowjump?jump=nextslide"/>
              <a:extLst>
                <a:ext uri="{FF2B5EF4-FFF2-40B4-BE49-F238E27FC236}">
                  <a16:creationId xmlns:a16="http://schemas.microsoft.com/office/drawing/2014/main" id="{469C5F6F-A18C-9A22-F2EC-6F8216B046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2359" y="2523934"/>
              <a:ext cx="1938682" cy="1938682"/>
            </a:xfrm>
            <a:prstGeom prst="rect">
              <a:avLst/>
            </a:prstGeom>
          </p:spPr>
        </p:pic>
      </p:grpSp>
      <p:pic>
        <p:nvPicPr>
          <p:cNvPr id="28" name="Picture 27" descr="Sad Pig">
            <a:extLst>
              <a:ext uri="{FF2B5EF4-FFF2-40B4-BE49-F238E27FC236}">
                <a16:creationId xmlns:a16="http://schemas.microsoft.com/office/drawing/2014/main" id="{F8B68DF7-BB52-0AAC-56CE-B0A8A2E429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78100" y="2762464"/>
            <a:ext cx="958998" cy="958998"/>
          </a:xfrm>
          <a:prstGeom prst="rect">
            <a:avLst/>
          </a:prstGeom>
        </p:spPr>
      </p:pic>
      <p:grpSp>
        <p:nvGrpSpPr>
          <p:cNvPr id="25" name="Group 24">
            <a:extLst>
              <a:ext uri="{FF2B5EF4-FFF2-40B4-BE49-F238E27FC236}">
                <a16:creationId xmlns:a16="http://schemas.microsoft.com/office/drawing/2014/main" id="{DE222813-2345-0B75-8497-FE87A782F6A7}"/>
              </a:ext>
            </a:extLst>
          </p:cNvPr>
          <p:cNvGrpSpPr/>
          <p:nvPr/>
        </p:nvGrpSpPr>
        <p:grpSpPr>
          <a:xfrm>
            <a:off x="25612" y="2530750"/>
            <a:ext cx="1004027" cy="1004027"/>
            <a:chOff x="3073857" y="2672157"/>
            <a:chExt cx="2672157" cy="2672157"/>
          </a:xfrm>
        </p:grpSpPr>
        <p:sp>
          <p:nvSpPr>
            <p:cNvPr id="27" name="Rectangle 26">
              <a:extLst>
                <a:ext uri="{FF2B5EF4-FFF2-40B4-BE49-F238E27FC236}">
                  <a16:creationId xmlns:a16="http://schemas.microsoft.com/office/drawing/2014/main" id="{251056D3-D348-F9E7-AB28-BD7DE9E23ED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descr="A picture containing text, picture frame&#10;&#10;Description automatically generated">
              <a:extLst>
                <a:ext uri="{FF2B5EF4-FFF2-40B4-BE49-F238E27FC236}">
                  <a16:creationId xmlns:a16="http://schemas.microsoft.com/office/drawing/2014/main" id="{F227137E-A7E6-217B-ACD6-21F1A6E498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30" name="Graphic 29" descr="Winter woods with a deer in the snow">
            <a:extLst>
              <a:ext uri="{FF2B5EF4-FFF2-40B4-BE49-F238E27FC236}">
                <a16:creationId xmlns:a16="http://schemas.microsoft.com/office/drawing/2014/main" id="{DEBC1147-77D4-AA30-AB7A-C344D915EA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519219" y="4624379"/>
            <a:ext cx="962024" cy="962024"/>
          </a:xfrm>
          <a:prstGeom prst="rect">
            <a:avLst/>
          </a:prstGeom>
        </p:spPr>
      </p:pic>
      <p:grpSp>
        <p:nvGrpSpPr>
          <p:cNvPr id="31" name="Group 30">
            <a:extLst>
              <a:ext uri="{FF2B5EF4-FFF2-40B4-BE49-F238E27FC236}">
                <a16:creationId xmlns:a16="http://schemas.microsoft.com/office/drawing/2014/main" id="{3BBCAEBF-5CE2-6DE2-DB62-7FAFAC6F74C2}"/>
              </a:ext>
            </a:extLst>
          </p:cNvPr>
          <p:cNvGrpSpPr/>
          <p:nvPr/>
        </p:nvGrpSpPr>
        <p:grpSpPr>
          <a:xfrm>
            <a:off x="11054502" y="2530750"/>
            <a:ext cx="1004027" cy="1004027"/>
            <a:chOff x="3073857" y="2672157"/>
            <a:chExt cx="2672157" cy="2672157"/>
          </a:xfrm>
        </p:grpSpPr>
        <p:sp>
          <p:nvSpPr>
            <p:cNvPr id="32" name="Rectangle 31">
              <a:extLst>
                <a:ext uri="{FF2B5EF4-FFF2-40B4-BE49-F238E27FC236}">
                  <a16:creationId xmlns:a16="http://schemas.microsoft.com/office/drawing/2014/main" id="{212E04E9-7649-C348-7627-A1A2CF5EBCF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3" name="Picture 32" descr="A picture containing text, picture frame&#10;&#10;Description automatically generated">
              <a:extLst>
                <a:ext uri="{FF2B5EF4-FFF2-40B4-BE49-F238E27FC236}">
                  <a16:creationId xmlns:a16="http://schemas.microsoft.com/office/drawing/2014/main" id="{A6BB9926-4ED3-3674-6B6B-7CD28B5117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35" name="Graphic 34" descr="Storytelling with solid fill">
            <a:hlinkClick r:id="rId18" action="ppaction://hlinksldjump"/>
            <a:extLst>
              <a:ext uri="{FF2B5EF4-FFF2-40B4-BE49-F238E27FC236}">
                <a16:creationId xmlns:a16="http://schemas.microsoft.com/office/drawing/2014/main" id="{BFE7E20D-2841-C1F7-0C1B-B0E75852995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298565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par>
                          <p:cTn id="8" fill="hold">
                            <p:stCondLst>
                              <p:cond delay="565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BDECEB-FB85-018D-9C1F-ECF5D3E6577C}"/>
              </a:ext>
            </a:extLst>
          </p:cNvPr>
          <p:cNvGrpSpPr>
            <a:grpSpLocks/>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B8A03551-71CA-7293-0627-85220E977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DC67350E-F579-E6BC-1928-C02E8A647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0" name="Group 9">
            <a:extLst>
              <a:ext uri="{FF2B5EF4-FFF2-40B4-BE49-F238E27FC236}">
                <a16:creationId xmlns:a16="http://schemas.microsoft.com/office/drawing/2014/main" id="{0E53E4DB-83F0-84CB-51B7-025C1C348A4D}"/>
              </a:ext>
            </a:extLst>
          </p:cNvPr>
          <p:cNvGrpSpPr/>
          <p:nvPr/>
        </p:nvGrpSpPr>
        <p:grpSpPr>
          <a:xfrm>
            <a:off x="2" y="-8629"/>
            <a:ext cx="12191997" cy="6866628"/>
            <a:chOff x="2" y="-8629"/>
            <a:chExt cx="12191997" cy="6866628"/>
          </a:xfrm>
        </p:grpSpPr>
        <p:pic>
          <p:nvPicPr>
            <p:cNvPr id="3" name="Picture 2" descr="A picture containing nature, cloud, wave, night sky&#10;&#10;Description automatically generated">
              <a:extLst>
                <a:ext uri="{FF2B5EF4-FFF2-40B4-BE49-F238E27FC236}">
                  <a16:creationId xmlns:a16="http://schemas.microsoft.com/office/drawing/2014/main" id="{42656C37-5526-1052-7D42-FD929A75005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12" name="Picture 11" descr="A picture containing nature, cloud, wave, night sky&#10;&#10;Description automatically generated">
              <a:extLst>
                <a:ext uri="{FF2B5EF4-FFF2-40B4-BE49-F238E27FC236}">
                  <a16:creationId xmlns:a16="http://schemas.microsoft.com/office/drawing/2014/main" id="{E0F93F06-4A8B-2824-29FC-AD939FEF60F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75225" cy="190052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p:txBody>
      </p:sp>
      <p:pic>
        <p:nvPicPr>
          <p:cNvPr id="19" name="Picture 18" descr="Dead Mr. Feels">
            <a:hlinkHover r:id="" action="ppaction://hlinkshowjump?jump=nextslide"/>
            <a:extLst>
              <a:ext uri="{FF2B5EF4-FFF2-40B4-BE49-F238E27FC236}">
                <a16:creationId xmlns:a16="http://schemas.microsoft.com/office/drawing/2014/main" id="{C50A5657-6735-F8DD-F4FF-FD30FDDDE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pic>
        <p:nvPicPr>
          <p:cNvPr id="14" name="Graphic 13" descr="Storytelling with solid fill">
            <a:hlinkClick r:id="rId6" action="ppaction://hlinksldjump"/>
            <a:extLst>
              <a:ext uri="{FF2B5EF4-FFF2-40B4-BE49-F238E27FC236}">
                <a16:creationId xmlns:a16="http://schemas.microsoft.com/office/drawing/2014/main" id="{FDF0B4BB-3B19-1E09-43EA-5B4EA27F13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65024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8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6CBA-6A91-4850-F9BA-30FE9D7BE3C9}"/>
              </a:ext>
            </a:extLst>
          </p:cNvPr>
          <p:cNvGrpSpPr/>
          <p:nvPr/>
        </p:nvGrpSpPr>
        <p:grpSpPr>
          <a:xfrm>
            <a:off x="0" y="-8626"/>
            <a:ext cx="12192000" cy="6866626"/>
            <a:chOff x="389049" y="0"/>
            <a:chExt cx="11288984" cy="6858000"/>
          </a:xfrm>
        </p:grpSpPr>
        <p:pic>
          <p:nvPicPr>
            <p:cNvPr id="9" name="Picture 8" descr="A close up of a white surface&#10;&#10;Description automatically generated with low confidence">
              <a:extLst>
                <a:ext uri="{FF2B5EF4-FFF2-40B4-BE49-F238E27FC236}">
                  <a16:creationId xmlns:a16="http://schemas.microsoft.com/office/drawing/2014/main" id="{7FEEA366-CC86-3B82-8D46-5F09311C4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0" name="Picture 9" descr="A close up of a white surface&#10;&#10;Description automatically generated with low confidence">
              <a:extLst>
                <a:ext uri="{FF2B5EF4-FFF2-40B4-BE49-F238E27FC236}">
                  <a16:creationId xmlns:a16="http://schemas.microsoft.com/office/drawing/2014/main" id="{96467DB2-E09D-888A-F979-84AAB385F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2" name="Group 11">
            <a:extLst>
              <a:ext uri="{FF2B5EF4-FFF2-40B4-BE49-F238E27FC236}">
                <a16:creationId xmlns:a16="http://schemas.microsoft.com/office/drawing/2014/main" id="{FED1C25D-8627-FA4F-F464-FC42AA595769}"/>
              </a:ext>
            </a:extLst>
          </p:cNvPr>
          <p:cNvGrpSpPr/>
          <p:nvPr/>
        </p:nvGrpSpPr>
        <p:grpSpPr>
          <a:xfrm>
            <a:off x="2" y="-8629"/>
            <a:ext cx="12191997" cy="6866628"/>
            <a:chOff x="2" y="-8629"/>
            <a:chExt cx="12191997" cy="6866628"/>
          </a:xfrm>
        </p:grpSpPr>
        <p:pic>
          <p:nvPicPr>
            <p:cNvPr id="13" name="Picture 12" descr="A picture containing nature, cloud, wave, night sky&#10;&#10;Description automatically generated">
              <a:extLst>
                <a:ext uri="{FF2B5EF4-FFF2-40B4-BE49-F238E27FC236}">
                  <a16:creationId xmlns:a16="http://schemas.microsoft.com/office/drawing/2014/main" id="{59D50FF1-8530-4B6C-5691-AAD090C5A5D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14" name="Picture 13" descr="A picture containing nature, cloud, wave, night sky&#10;&#10;Description automatically generated">
              <a:extLst>
                <a:ext uri="{FF2B5EF4-FFF2-40B4-BE49-F238E27FC236}">
                  <a16:creationId xmlns:a16="http://schemas.microsoft.com/office/drawing/2014/main" id="{8854267E-396A-2E1E-BE95-79F64994341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75225" cy="4208844"/>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endParaRPr lang="en-US" sz="2000" dirty="0">
              <a:latin typeface="Freestyle Script" panose="030804020302050B0404" pitchFamily="66" charset="0"/>
            </a:endParaRPr>
          </a:p>
        </p:txBody>
      </p:sp>
      <p:pic>
        <p:nvPicPr>
          <p:cNvPr id="19" name="Picture 18" descr="Dead Mr. Feels">
            <a:extLst>
              <a:ext uri="{FF2B5EF4-FFF2-40B4-BE49-F238E27FC236}">
                <a16:creationId xmlns:a16="http://schemas.microsoft.com/office/drawing/2014/main" id="{C50A5657-6735-F8DD-F4FF-FD30FDDDE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pic>
        <p:nvPicPr>
          <p:cNvPr id="21" name="Graphic 20" descr="Pool 8 Ball with solid fill">
            <a:hlinkHover r:id="rId6" action="ppaction://hlinksldjump"/>
            <a:extLst>
              <a:ext uri="{FF2B5EF4-FFF2-40B4-BE49-F238E27FC236}">
                <a16:creationId xmlns:a16="http://schemas.microsoft.com/office/drawing/2014/main" id="{406295D1-C67E-D07A-EEE8-ECE7A89F9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82309" y="3843595"/>
            <a:ext cx="642680" cy="642680"/>
          </a:xfrm>
          <a:prstGeom prst="rect">
            <a:avLst/>
          </a:prstGeom>
        </p:spPr>
      </p:pic>
      <p:grpSp>
        <p:nvGrpSpPr>
          <p:cNvPr id="15" name="Group 14">
            <a:extLst>
              <a:ext uri="{FF2B5EF4-FFF2-40B4-BE49-F238E27FC236}">
                <a16:creationId xmlns:a16="http://schemas.microsoft.com/office/drawing/2014/main" id="{64A9AE19-05C5-587F-4BAB-293130D7F44C}"/>
              </a:ext>
            </a:extLst>
          </p:cNvPr>
          <p:cNvGrpSpPr/>
          <p:nvPr/>
        </p:nvGrpSpPr>
        <p:grpSpPr>
          <a:xfrm>
            <a:off x="25612" y="2530750"/>
            <a:ext cx="1004027" cy="1004027"/>
            <a:chOff x="3073857" y="2672157"/>
            <a:chExt cx="2672157" cy="2672157"/>
          </a:xfrm>
        </p:grpSpPr>
        <p:sp>
          <p:nvSpPr>
            <p:cNvPr id="16" name="Rectangle 15">
              <a:extLst>
                <a:ext uri="{FF2B5EF4-FFF2-40B4-BE49-F238E27FC236}">
                  <a16:creationId xmlns:a16="http://schemas.microsoft.com/office/drawing/2014/main" id="{AD4D1163-157C-89E0-4E7C-BBAFDE5A90A9}"/>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descr="A picture containing text, picture frame&#10;&#10;Description automatically generated">
              <a:hlinkHover r:id="" action="ppaction://hlinkshowjump?jump=nextslide"/>
              <a:extLst>
                <a:ext uri="{FF2B5EF4-FFF2-40B4-BE49-F238E27FC236}">
                  <a16:creationId xmlns:a16="http://schemas.microsoft.com/office/drawing/2014/main" id="{47CA93BA-7363-C305-2269-CBC9F46163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0" name="Graphic 19" descr="Storytelling with solid fill">
            <a:hlinkClick r:id="rId10" action="ppaction://hlinksldjump"/>
            <a:extLst>
              <a:ext uri="{FF2B5EF4-FFF2-40B4-BE49-F238E27FC236}">
                <a16:creationId xmlns:a16="http://schemas.microsoft.com/office/drawing/2014/main" id="{0B1315FA-38F2-FC84-9B33-6148CE54F5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03643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28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fade">
                                      <p:cBhvr>
                                        <p:cTn id="11" dur="500"/>
                                        <p:tgtEl>
                                          <p:spTgt spid="11">
                                            <p:txEl>
                                              <p:pRg st="3" end="3"/>
                                            </p:txEl>
                                          </p:spTgt>
                                        </p:tgtEl>
                                      </p:cBhvr>
                                    </p:animEffect>
                                  </p:childTnLst>
                                </p:cTn>
                              </p:par>
                            </p:childTnLst>
                          </p:cTn>
                        </p:par>
                        <p:par>
                          <p:cTn id="12" fill="hold">
                            <p:stCondLst>
                              <p:cond delay="92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6CBA-6A91-4850-F9BA-30FE9D7BE3C9}"/>
              </a:ext>
            </a:extLst>
          </p:cNvPr>
          <p:cNvGrpSpPr/>
          <p:nvPr/>
        </p:nvGrpSpPr>
        <p:grpSpPr>
          <a:xfrm>
            <a:off x="0" y="-8626"/>
            <a:ext cx="12192000" cy="6866626"/>
            <a:chOff x="389049" y="0"/>
            <a:chExt cx="11288984" cy="6858000"/>
          </a:xfrm>
        </p:grpSpPr>
        <p:pic>
          <p:nvPicPr>
            <p:cNvPr id="9" name="Picture 8" descr="A close up of a white surface&#10;&#10;Description automatically generated with low confidence">
              <a:extLst>
                <a:ext uri="{FF2B5EF4-FFF2-40B4-BE49-F238E27FC236}">
                  <a16:creationId xmlns:a16="http://schemas.microsoft.com/office/drawing/2014/main" id="{7FEEA366-CC86-3B82-8D46-5F09311C4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0" name="Picture 9" descr="A close up of a white surface&#10;&#10;Description automatically generated with low confidence">
              <a:extLst>
                <a:ext uri="{FF2B5EF4-FFF2-40B4-BE49-F238E27FC236}">
                  <a16:creationId xmlns:a16="http://schemas.microsoft.com/office/drawing/2014/main" id="{96467DB2-E09D-888A-F979-84AAB385F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2" name="Group 11">
            <a:extLst>
              <a:ext uri="{FF2B5EF4-FFF2-40B4-BE49-F238E27FC236}">
                <a16:creationId xmlns:a16="http://schemas.microsoft.com/office/drawing/2014/main" id="{FED1C25D-8627-FA4F-F464-FC42AA595769}"/>
              </a:ext>
            </a:extLst>
          </p:cNvPr>
          <p:cNvGrpSpPr/>
          <p:nvPr/>
        </p:nvGrpSpPr>
        <p:grpSpPr>
          <a:xfrm>
            <a:off x="2" y="-8629"/>
            <a:ext cx="12191997" cy="6866628"/>
            <a:chOff x="2" y="-8629"/>
            <a:chExt cx="12191997" cy="6866628"/>
          </a:xfrm>
        </p:grpSpPr>
        <p:pic>
          <p:nvPicPr>
            <p:cNvPr id="13" name="Picture 12" descr="A picture containing nature, cloud, wave, night sky&#10;&#10;Description automatically generated">
              <a:extLst>
                <a:ext uri="{FF2B5EF4-FFF2-40B4-BE49-F238E27FC236}">
                  <a16:creationId xmlns:a16="http://schemas.microsoft.com/office/drawing/2014/main" id="{59D50FF1-8530-4B6C-5691-AAD090C5A5D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14" name="Picture 13" descr="A picture containing nature, cloud, wave, night sky&#10;&#10;Description automatically generated">
              <a:extLst>
                <a:ext uri="{FF2B5EF4-FFF2-40B4-BE49-F238E27FC236}">
                  <a16:creationId xmlns:a16="http://schemas.microsoft.com/office/drawing/2014/main" id="{8854267E-396A-2E1E-BE95-79F64994341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8" name="Rectangle 17">
            <a:extLst>
              <a:ext uri="{FF2B5EF4-FFF2-40B4-BE49-F238E27FC236}">
                <a16:creationId xmlns:a16="http://schemas.microsoft.com/office/drawing/2014/main" id="{3F46A865-9377-B6A0-B265-9D6DB1D3F6FC}"/>
              </a:ext>
            </a:extLst>
          </p:cNvPr>
          <p:cNvSpPr/>
          <p:nvPr/>
        </p:nvSpPr>
        <p:spPr>
          <a:xfrm>
            <a:off x="994240"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a:extLst>
              <a:ext uri="{FF2B5EF4-FFF2-40B4-BE49-F238E27FC236}">
                <a16:creationId xmlns:a16="http://schemas.microsoft.com/office/drawing/2014/main" id="{2ED81603-5F98-822C-B25B-AEF0BBE516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095" y="1835062"/>
            <a:ext cx="4202584" cy="3147615"/>
          </a:xfrm>
          <a:prstGeom prst="rect">
            <a:avLst/>
          </a:prstGeom>
        </p:spPr>
      </p:pic>
      <p:pic>
        <p:nvPicPr>
          <p:cNvPr id="22" name="Picture 21" descr="A picture containing text, picture frame&#10;&#10;Description automatically generated">
            <a:extLst>
              <a:ext uri="{FF2B5EF4-FFF2-40B4-BE49-F238E27FC236}">
                <a16:creationId xmlns:a16="http://schemas.microsoft.com/office/drawing/2014/main" id="{CA2BD909-530D-900A-0D1D-8A09628ED8C9}"/>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87866" y="287867"/>
            <a:ext cx="7042867" cy="6282267"/>
          </a:xfrm>
          <a:prstGeom prst="rect">
            <a:avLst/>
          </a:prstGeom>
        </p:spPr>
      </p:pic>
      <p:grpSp>
        <p:nvGrpSpPr>
          <p:cNvPr id="23" name="Group 22">
            <a:extLst>
              <a:ext uri="{FF2B5EF4-FFF2-40B4-BE49-F238E27FC236}">
                <a16:creationId xmlns:a16="http://schemas.microsoft.com/office/drawing/2014/main" id="{4DAE579A-0060-1132-8763-7F0FF8701049}"/>
              </a:ext>
            </a:extLst>
          </p:cNvPr>
          <p:cNvGrpSpPr/>
          <p:nvPr/>
        </p:nvGrpSpPr>
        <p:grpSpPr>
          <a:xfrm rot="-1800000">
            <a:off x="68540" y="2924733"/>
            <a:ext cx="812618" cy="812618"/>
            <a:chOff x="3073857" y="2672157"/>
            <a:chExt cx="2672157" cy="2672157"/>
          </a:xfrm>
        </p:grpSpPr>
        <p:sp>
          <p:nvSpPr>
            <p:cNvPr id="24" name="Rectangle 23">
              <a:extLst>
                <a:ext uri="{FF2B5EF4-FFF2-40B4-BE49-F238E27FC236}">
                  <a16:creationId xmlns:a16="http://schemas.microsoft.com/office/drawing/2014/main" id="{DDC21B25-619D-4283-663B-07095D334450}"/>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descr="A picture containing text, picture frame&#10;&#10;Description automatically generated">
              <a:hlinkHover r:id="" action="ppaction://hlinkshowjump?jump=nextslide"/>
              <a:extLst>
                <a:ext uri="{FF2B5EF4-FFF2-40B4-BE49-F238E27FC236}">
                  <a16:creationId xmlns:a16="http://schemas.microsoft.com/office/drawing/2014/main" id="{0BC3EA2A-34E0-FFF6-DCE8-7F5EF05FC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6" name="Graphic 15" descr="Storytelling with solid fill">
            <a:hlinkClick r:id="rId7" action="ppaction://hlinksldjump"/>
            <a:extLst>
              <a:ext uri="{FF2B5EF4-FFF2-40B4-BE49-F238E27FC236}">
                <a16:creationId xmlns:a16="http://schemas.microsoft.com/office/drawing/2014/main" id="{901F5989-A4E7-8F1D-AAC3-58DF68626C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650671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2945EF-949F-47BC-8B5D-E9DBD99203E4}"/>
              </a:ext>
            </a:extLst>
          </p:cNvPr>
          <p:cNvGrpSpPr/>
          <p:nvPr/>
        </p:nvGrpSpPr>
        <p:grpSpPr>
          <a:xfrm>
            <a:off x="0" y="-8626"/>
            <a:ext cx="12192000" cy="6866626"/>
            <a:chOff x="389049" y="0"/>
            <a:chExt cx="11288984" cy="6858000"/>
          </a:xfrm>
        </p:grpSpPr>
        <p:pic>
          <p:nvPicPr>
            <p:cNvPr id="4" name="Picture 3" descr="A close up of a white surface&#10;&#10;Description automatically generated with low confidence">
              <a:extLst>
                <a:ext uri="{FF2B5EF4-FFF2-40B4-BE49-F238E27FC236}">
                  <a16:creationId xmlns:a16="http://schemas.microsoft.com/office/drawing/2014/main" id="{ED376386-F482-4C99-8556-DD31DAD2F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92C923DE-CD06-4B01-8413-C768CCC42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3" name="Group 2">
            <a:extLst>
              <a:ext uri="{FF2B5EF4-FFF2-40B4-BE49-F238E27FC236}">
                <a16:creationId xmlns:a16="http://schemas.microsoft.com/office/drawing/2014/main" id="{9E5BE829-B835-2715-3AA2-FB9B690396D2}"/>
              </a:ext>
            </a:extLst>
          </p:cNvPr>
          <p:cNvGrpSpPr/>
          <p:nvPr/>
        </p:nvGrpSpPr>
        <p:grpSpPr>
          <a:xfrm flipV="1">
            <a:off x="0" y="-17252"/>
            <a:ext cx="12192000" cy="6866626"/>
            <a:chOff x="0" y="-17252"/>
            <a:chExt cx="12192000" cy="6866626"/>
          </a:xfrm>
        </p:grpSpPr>
        <p:pic>
          <p:nvPicPr>
            <p:cNvPr id="2" name="Picture 1">
              <a:extLst>
                <a:ext uri="{FF2B5EF4-FFF2-40B4-BE49-F238E27FC236}">
                  <a16:creationId xmlns:a16="http://schemas.microsoft.com/office/drawing/2014/main" id="{7A04790F-7DBD-4545-D459-ED4F89E5ABC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8" name="Picture 7">
              <a:extLst>
                <a:ext uri="{FF2B5EF4-FFF2-40B4-BE49-F238E27FC236}">
                  <a16:creationId xmlns:a16="http://schemas.microsoft.com/office/drawing/2014/main" id="{85BC4E73-5E9C-E4AE-6041-5959FEC600B6}"/>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70" name="TextBox 69">
            <a:extLst>
              <a:ext uri="{FF2B5EF4-FFF2-40B4-BE49-F238E27FC236}">
                <a16:creationId xmlns:a16="http://schemas.microsoft.com/office/drawing/2014/main" id="{8827B129-E8BC-99C4-2CF8-6DBAC9140D79}"/>
              </a:ext>
            </a:extLst>
          </p:cNvPr>
          <p:cNvSpPr txBox="1"/>
          <p:nvPr/>
        </p:nvSpPr>
        <p:spPr>
          <a:xfrm>
            <a:off x="923021" y="653647"/>
            <a:ext cx="4537495" cy="977191"/>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p:txBody>
      </p:sp>
      <p:pic>
        <p:nvPicPr>
          <p:cNvPr id="72" name="Picture 71" descr="Break Time Teodor the Cat">
            <a:hlinkHover r:id="" action="ppaction://hlinkshowjump?jump=nextslide"/>
            <a:extLst>
              <a:ext uri="{FF2B5EF4-FFF2-40B4-BE49-F238E27FC236}">
                <a16:creationId xmlns:a16="http://schemas.microsoft.com/office/drawing/2014/main" id="{EC8B8694-D0A7-5A8E-5F9B-C5C7A001B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11" name="Graphic 10" descr="Storytelling with solid fill">
            <a:hlinkClick r:id="rId6" action="ppaction://hlinksldjump"/>
            <a:extLst>
              <a:ext uri="{FF2B5EF4-FFF2-40B4-BE49-F238E27FC236}">
                <a16:creationId xmlns:a16="http://schemas.microsoft.com/office/drawing/2014/main" id="{88C0BC49-A815-D596-7F3B-6260F2B599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763413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500"/>
                                        <p:tgtEl>
                                          <p:spTgt spid="70">
                                            <p:txEl>
                                              <p:pRg st="0" end="0"/>
                                            </p:txEl>
                                          </p:spTgt>
                                        </p:tgtEl>
                                      </p:cBhvr>
                                    </p:animEffect>
                                  </p:childTnLst>
                                </p:cTn>
                              </p:par>
                            </p:childTnLst>
                          </p:cTn>
                        </p:par>
                        <p:par>
                          <p:cTn id="8" fill="hold">
                            <p:stCondLst>
                              <p:cond delay="16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70">
                                            <p:txEl>
                                              <p:pRg st="1" end="1"/>
                                            </p:txEl>
                                          </p:spTgt>
                                        </p:tgtEl>
                                        <p:attrNameLst>
                                          <p:attrName>style.visibility</p:attrName>
                                        </p:attrNameLst>
                                      </p:cBhvr>
                                      <p:to>
                                        <p:strVal val="visible"/>
                                      </p:to>
                                    </p:set>
                                    <p:animEffect transition="in" filter="fade">
                                      <p:cBhvr>
                                        <p:cTn id="11" dur="500"/>
                                        <p:tgtEl>
                                          <p:spTgt spid="70">
                                            <p:txEl>
                                              <p:pRg st="1" end="1"/>
                                            </p:txEl>
                                          </p:spTgt>
                                        </p:tgtEl>
                                      </p:cBhvr>
                                    </p:animEffect>
                                  </p:childTnLst>
                                </p:cTn>
                              </p:par>
                            </p:childTnLst>
                          </p:cTn>
                        </p:par>
                        <p:par>
                          <p:cTn id="12" fill="hold">
                            <p:stCondLst>
                              <p:cond delay="3350"/>
                            </p:stCondLst>
                            <p:childTnLst>
                              <p:par>
                                <p:cTn id="13" presetID="10"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C236C3A-D3BF-EFA9-D7CD-EE7856A1BD59}"/>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0E59ECED-7937-CFED-56CD-36BA7897F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A098C2F6-2A5A-DDE3-82F6-A956D3010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3" name="Group 12">
            <a:extLst>
              <a:ext uri="{FF2B5EF4-FFF2-40B4-BE49-F238E27FC236}">
                <a16:creationId xmlns:a16="http://schemas.microsoft.com/office/drawing/2014/main" id="{92E935E8-E0BB-71E2-FD61-482F1FD9E2B7}"/>
              </a:ext>
            </a:extLst>
          </p:cNvPr>
          <p:cNvGrpSpPr/>
          <p:nvPr/>
        </p:nvGrpSpPr>
        <p:grpSpPr>
          <a:xfrm>
            <a:off x="2" y="-8629"/>
            <a:ext cx="12191997" cy="6866628"/>
            <a:chOff x="2" y="-8629"/>
            <a:chExt cx="12191997" cy="6866628"/>
          </a:xfrm>
        </p:grpSpPr>
        <p:pic>
          <p:nvPicPr>
            <p:cNvPr id="14" name="Picture 13" descr="A picture containing nature, cloud, wave, night sky&#10;&#10;Description automatically generated">
              <a:extLst>
                <a:ext uri="{FF2B5EF4-FFF2-40B4-BE49-F238E27FC236}">
                  <a16:creationId xmlns:a16="http://schemas.microsoft.com/office/drawing/2014/main" id="{DE982DD0-DACA-B38B-3D09-50F34277821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16" name="Picture 15" descr="A picture containing nature, cloud, wave, night sky&#10;&#10;Description automatically generated">
              <a:extLst>
                <a:ext uri="{FF2B5EF4-FFF2-40B4-BE49-F238E27FC236}">
                  <a16:creationId xmlns:a16="http://schemas.microsoft.com/office/drawing/2014/main" id="{DC02E4DD-6223-7B5E-442C-1232961DA42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7522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r>
              <a:rPr lang="en-US" sz="2000" dirty="0">
                <a:latin typeface="Freestyle Script" panose="030804020302050B0404" pitchFamily="66" charset="0"/>
              </a:rPr>
              <a:t>After playing a few rounds, we went back home and straight to bed. My hair still smelt burnt and looked odd, but I don’t care right now. All I want is to go home before things get worse, I know they will... I can feel it…</a:t>
            </a:r>
          </a:p>
        </p:txBody>
      </p:sp>
      <p:pic>
        <p:nvPicPr>
          <p:cNvPr id="15" name="Picture 14" descr="Sad Panda">
            <a:hlinkHover r:id="" action="ppaction://hlinkshowjump?jump=nextslide"/>
            <a:extLst>
              <a:ext uri="{FF2B5EF4-FFF2-40B4-BE49-F238E27FC236}">
                <a16:creationId xmlns:a16="http://schemas.microsoft.com/office/drawing/2014/main" id="{A17158F9-67FB-720D-1EED-57E6C303D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637" y="5655369"/>
            <a:ext cx="740891" cy="740891"/>
          </a:xfrm>
          <a:prstGeom prst="rect">
            <a:avLst/>
          </a:prstGeom>
        </p:spPr>
      </p:pic>
      <p:pic>
        <p:nvPicPr>
          <p:cNvPr id="19" name="Picture 18" descr="Dead Mr. Feels">
            <a:extLst>
              <a:ext uri="{FF2B5EF4-FFF2-40B4-BE49-F238E27FC236}">
                <a16:creationId xmlns:a16="http://schemas.microsoft.com/office/drawing/2014/main" id="{C50A5657-6735-F8DD-F4FF-FD30FDDDE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grpSp>
        <p:nvGrpSpPr>
          <p:cNvPr id="20" name="Group 19">
            <a:extLst>
              <a:ext uri="{FF2B5EF4-FFF2-40B4-BE49-F238E27FC236}">
                <a16:creationId xmlns:a16="http://schemas.microsoft.com/office/drawing/2014/main" id="{EE85B8BF-E2DA-F949-AB64-CF343FAABF76}"/>
              </a:ext>
            </a:extLst>
          </p:cNvPr>
          <p:cNvGrpSpPr/>
          <p:nvPr/>
        </p:nvGrpSpPr>
        <p:grpSpPr>
          <a:xfrm>
            <a:off x="25612" y="2530750"/>
            <a:ext cx="1004027" cy="1004027"/>
            <a:chOff x="3073857" y="2672157"/>
            <a:chExt cx="2672157" cy="2672157"/>
          </a:xfrm>
        </p:grpSpPr>
        <p:sp>
          <p:nvSpPr>
            <p:cNvPr id="22" name="Rectangle 21">
              <a:extLst>
                <a:ext uri="{FF2B5EF4-FFF2-40B4-BE49-F238E27FC236}">
                  <a16:creationId xmlns:a16="http://schemas.microsoft.com/office/drawing/2014/main" id="{8757B678-9A37-767B-058B-F18848D5A210}"/>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descr="A picture containing text, picture frame&#10;&#10;Description automatically generated">
              <a:extLst>
                <a:ext uri="{FF2B5EF4-FFF2-40B4-BE49-F238E27FC236}">
                  <a16:creationId xmlns:a16="http://schemas.microsoft.com/office/drawing/2014/main" id="{5CCB1550-B457-E0D9-6B0E-BF1235FC65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1" name="Graphic 20" descr="Pool 8 Ball with solid fill">
            <a:extLst>
              <a:ext uri="{FF2B5EF4-FFF2-40B4-BE49-F238E27FC236}">
                <a16:creationId xmlns:a16="http://schemas.microsoft.com/office/drawing/2014/main" id="{76341C22-F4EF-AD1D-06DD-8A7A780A4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82309" y="3843595"/>
            <a:ext cx="642680" cy="642680"/>
          </a:xfrm>
          <a:prstGeom prst="rect">
            <a:avLst/>
          </a:prstGeom>
        </p:spPr>
      </p:pic>
      <p:pic>
        <p:nvPicPr>
          <p:cNvPr id="18" name="Graphic 17" descr="Storytelling with solid fill">
            <a:hlinkClick r:id="rId10" action="ppaction://hlinksldjump"/>
            <a:extLst>
              <a:ext uri="{FF2B5EF4-FFF2-40B4-BE49-F238E27FC236}">
                <a16:creationId xmlns:a16="http://schemas.microsoft.com/office/drawing/2014/main" id="{E3753259-BDEA-6524-A2AD-88A39D6381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028522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925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8F276DD-BC1C-415C-7AEE-24D9D7234616}"/>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C86061FE-585D-7591-D5B3-13CABF40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7E719D9C-0E79-2751-BE07-F1BCB8BEA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D6F75452-61EE-E779-8C20-1263F58FD3C2}"/>
              </a:ext>
            </a:extLst>
          </p:cNvPr>
          <p:cNvGrpSpPr/>
          <p:nvPr/>
        </p:nvGrpSpPr>
        <p:grpSpPr>
          <a:xfrm>
            <a:off x="2" y="-8629"/>
            <a:ext cx="12191997" cy="6866628"/>
            <a:chOff x="2" y="-8629"/>
            <a:chExt cx="12191997" cy="6866628"/>
          </a:xfrm>
        </p:grpSpPr>
        <p:pic>
          <p:nvPicPr>
            <p:cNvPr id="18" name="Picture 17" descr="A picture containing nature, cloud, wave, night sky&#10;&#10;Description automatically generated">
              <a:extLst>
                <a:ext uri="{FF2B5EF4-FFF2-40B4-BE49-F238E27FC236}">
                  <a16:creationId xmlns:a16="http://schemas.microsoft.com/office/drawing/2014/main" id="{FEED7913-E5F4-75DC-B4B0-DBD0A6C5E19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20" name="Picture 19" descr="A picture containing nature, cloud, wave, night sky&#10;&#10;Description automatically generated">
              <a:extLst>
                <a:ext uri="{FF2B5EF4-FFF2-40B4-BE49-F238E27FC236}">
                  <a16:creationId xmlns:a16="http://schemas.microsoft.com/office/drawing/2014/main" id="{C1D39B0C-64A1-345F-AC7E-E34E5DD4B7EA}"/>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1900520"/>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Wednesday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17</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Today started off well. No one mentioned yesterday at all, not even the incident. After breakfast, I washed my hair again, hoping to get rid of the burnt smell completely.</a:t>
            </a:r>
          </a:p>
        </p:txBody>
      </p:sp>
      <p:pic>
        <p:nvPicPr>
          <p:cNvPr id="23" name="Picture 22" descr="Cookie Pusheen">
            <a:hlinkHover r:id="" action="ppaction://hlinkshowjump?jump=nextslide"/>
            <a:extLst>
              <a:ext uri="{FF2B5EF4-FFF2-40B4-BE49-F238E27FC236}">
                <a16:creationId xmlns:a16="http://schemas.microsoft.com/office/drawing/2014/main" id="{AEA5B9A9-6B5F-199B-2EAD-AB91D3A26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0920" y="1911949"/>
            <a:ext cx="852517" cy="852517"/>
          </a:xfrm>
          <a:prstGeom prst="rect">
            <a:avLst/>
          </a:prstGeom>
        </p:spPr>
      </p:pic>
      <p:sp>
        <p:nvSpPr>
          <p:cNvPr id="32" name="TextBox 31">
            <a:extLst>
              <a:ext uri="{FF2B5EF4-FFF2-40B4-BE49-F238E27FC236}">
                <a16:creationId xmlns:a16="http://schemas.microsoft.com/office/drawing/2014/main" id="{E6F42087-D342-B30D-5552-7F964060C4BC}"/>
              </a:ext>
            </a:extLst>
          </p:cNvPr>
          <p:cNvSpPr txBox="1"/>
          <p:nvPr/>
        </p:nvSpPr>
        <p:spPr>
          <a:xfrm>
            <a:off x="923025" y="632081"/>
            <a:ext cx="457522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r>
              <a:rPr lang="en-US" sz="2000" dirty="0">
                <a:latin typeface="Freestyle Script" panose="030804020302050B0404" pitchFamily="66" charset="0"/>
              </a:rPr>
              <a:t>After playing a few rounds, we went back home and straight to bed. My hair still smelt burnt and looked odd, but I don’t care right now. All I want is to go home before things get worse, I know they will... I can feel it…</a:t>
            </a:r>
          </a:p>
        </p:txBody>
      </p:sp>
      <p:pic>
        <p:nvPicPr>
          <p:cNvPr id="33" name="Picture 32" descr="Sad Panda">
            <a:extLst>
              <a:ext uri="{FF2B5EF4-FFF2-40B4-BE49-F238E27FC236}">
                <a16:creationId xmlns:a16="http://schemas.microsoft.com/office/drawing/2014/main" id="{56FC8E5F-2A20-7DB7-C830-E69DE7746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637" y="5655369"/>
            <a:ext cx="740891" cy="740891"/>
          </a:xfrm>
          <a:prstGeom prst="rect">
            <a:avLst/>
          </a:prstGeom>
        </p:spPr>
      </p:pic>
      <p:pic>
        <p:nvPicPr>
          <p:cNvPr id="34" name="Picture 33" descr="Dead Mr. Feels">
            <a:extLst>
              <a:ext uri="{FF2B5EF4-FFF2-40B4-BE49-F238E27FC236}">
                <a16:creationId xmlns:a16="http://schemas.microsoft.com/office/drawing/2014/main" id="{372BEF84-503B-FB35-F477-B1E4E13B9B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grpSp>
        <p:nvGrpSpPr>
          <p:cNvPr id="36" name="Group 35">
            <a:extLst>
              <a:ext uri="{FF2B5EF4-FFF2-40B4-BE49-F238E27FC236}">
                <a16:creationId xmlns:a16="http://schemas.microsoft.com/office/drawing/2014/main" id="{A1EBDC70-F16B-FB5E-FAC2-3D881F86C225}"/>
              </a:ext>
            </a:extLst>
          </p:cNvPr>
          <p:cNvGrpSpPr/>
          <p:nvPr/>
        </p:nvGrpSpPr>
        <p:grpSpPr>
          <a:xfrm>
            <a:off x="25612" y="2530750"/>
            <a:ext cx="1004027" cy="1004027"/>
            <a:chOff x="3073857" y="2672157"/>
            <a:chExt cx="2672157" cy="2672157"/>
          </a:xfrm>
        </p:grpSpPr>
        <p:sp>
          <p:nvSpPr>
            <p:cNvPr id="37" name="Rectangle 36">
              <a:extLst>
                <a:ext uri="{FF2B5EF4-FFF2-40B4-BE49-F238E27FC236}">
                  <a16:creationId xmlns:a16="http://schemas.microsoft.com/office/drawing/2014/main" id="{3CC39FE9-8F95-D5E8-673C-781292830C9D}"/>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8" name="Picture 37" descr="A picture containing text, picture frame&#10;&#10;Description automatically generated">
              <a:extLst>
                <a:ext uri="{FF2B5EF4-FFF2-40B4-BE49-F238E27FC236}">
                  <a16:creationId xmlns:a16="http://schemas.microsoft.com/office/drawing/2014/main" id="{F8218724-E67D-C2B3-9D2A-D19E03188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9" name="Graphic 18" descr="Pool 8 Ball with solid fill">
            <a:extLst>
              <a:ext uri="{FF2B5EF4-FFF2-40B4-BE49-F238E27FC236}">
                <a16:creationId xmlns:a16="http://schemas.microsoft.com/office/drawing/2014/main" id="{A630FF47-D3CD-DEFC-4C11-2CD375CB53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82309" y="3843595"/>
            <a:ext cx="642680" cy="642680"/>
          </a:xfrm>
          <a:prstGeom prst="rect">
            <a:avLst/>
          </a:prstGeom>
        </p:spPr>
      </p:pic>
      <p:pic>
        <p:nvPicPr>
          <p:cNvPr id="22" name="Graphic 21" descr="Storytelling with solid fill">
            <a:hlinkClick r:id="rId11" action="ppaction://hlinksldjump"/>
            <a:extLst>
              <a:ext uri="{FF2B5EF4-FFF2-40B4-BE49-F238E27FC236}">
                <a16:creationId xmlns:a16="http://schemas.microsoft.com/office/drawing/2014/main" id="{9085B328-2958-004A-0381-8766844F04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76928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875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8493F7-FA7F-843D-6A35-78F006AAACA6}"/>
              </a:ext>
            </a:extLst>
          </p:cNvPr>
          <p:cNvGrpSpPr/>
          <p:nvPr/>
        </p:nvGrpSpPr>
        <p:grpSpPr>
          <a:xfrm>
            <a:off x="0" y="-8626"/>
            <a:ext cx="12192000" cy="6866626"/>
            <a:chOff x="389049" y="0"/>
            <a:chExt cx="11288984" cy="6858000"/>
          </a:xfrm>
        </p:grpSpPr>
        <p:pic>
          <p:nvPicPr>
            <p:cNvPr id="16" name="Picture 15" descr="A close up of a white surface&#10;&#10;Description automatically generated with low confidence">
              <a:extLst>
                <a:ext uri="{FF2B5EF4-FFF2-40B4-BE49-F238E27FC236}">
                  <a16:creationId xmlns:a16="http://schemas.microsoft.com/office/drawing/2014/main" id="{2B47ED21-EE13-8247-C8AF-BF3D82F48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7" name="Picture 16" descr="A close up of a white surface&#10;&#10;Description automatically generated with low confidence">
              <a:extLst>
                <a:ext uri="{FF2B5EF4-FFF2-40B4-BE49-F238E27FC236}">
                  <a16:creationId xmlns:a16="http://schemas.microsoft.com/office/drawing/2014/main" id="{EC975DFB-96BC-B9AA-EFE4-0126F2DC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8" name="Group 17">
            <a:extLst>
              <a:ext uri="{FF2B5EF4-FFF2-40B4-BE49-F238E27FC236}">
                <a16:creationId xmlns:a16="http://schemas.microsoft.com/office/drawing/2014/main" id="{D90A4C70-1BE7-78CD-1AB0-2F14BC25D46E}"/>
              </a:ext>
            </a:extLst>
          </p:cNvPr>
          <p:cNvGrpSpPr/>
          <p:nvPr/>
        </p:nvGrpSpPr>
        <p:grpSpPr>
          <a:xfrm>
            <a:off x="2" y="-8629"/>
            <a:ext cx="12191997" cy="6866628"/>
            <a:chOff x="2" y="-8629"/>
            <a:chExt cx="12191997" cy="6866628"/>
          </a:xfrm>
        </p:grpSpPr>
        <p:pic>
          <p:nvPicPr>
            <p:cNvPr id="20" name="Picture 19" descr="A picture containing nature, cloud, wave, night sky&#10;&#10;Description automatically generated">
              <a:extLst>
                <a:ext uri="{FF2B5EF4-FFF2-40B4-BE49-F238E27FC236}">
                  <a16:creationId xmlns:a16="http://schemas.microsoft.com/office/drawing/2014/main" id="{7A6BA1BB-9494-6E6A-E85A-FD77C0D0A5F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22" name="Picture 21" descr="A picture containing nature, cloud, wave, night sky&#10;&#10;Description automatically generated">
              <a:extLst>
                <a:ext uri="{FF2B5EF4-FFF2-40B4-BE49-F238E27FC236}">
                  <a16:creationId xmlns:a16="http://schemas.microsoft.com/office/drawing/2014/main" id="{79C2D834-E940-20B8-6CAC-657F33CA159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3747180"/>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Wednesday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17</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Today started off well. No one mentioned yesterday at all, not even the incident. After breakfast, I washed my hair again, hoping to get rid of the burnt smell completely.</a:t>
            </a:r>
          </a:p>
          <a:p>
            <a:pPr>
              <a:lnSpc>
                <a:spcPct val="150000"/>
              </a:lnSpc>
            </a:pPr>
            <a:r>
              <a:rPr lang="en-US" sz="2000" dirty="0">
                <a:latin typeface="Freestyle Script" panose="030804020302050B0404" pitchFamily="66" charset="0"/>
              </a:rPr>
              <a:t>While I was towel drying my hair, my older sister asked if she could give me a haircut. I figured she was just trying to be nice to me for once.</a:t>
            </a:r>
          </a:p>
          <a:p>
            <a:pPr>
              <a:lnSpc>
                <a:spcPct val="150000"/>
              </a:lnSpc>
            </a:pPr>
            <a:r>
              <a:rPr lang="en-US" sz="2000" dirty="0">
                <a:latin typeface="Freestyle Script" panose="030804020302050B0404" pitchFamily="66" charset="0"/>
              </a:rPr>
              <a:t>I let her.</a:t>
            </a:r>
          </a:p>
        </p:txBody>
      </p:sp>
      <p:pic>
        <p:nvPicPr>
          <p:cNvPr id="9" name="Graphic 8" descr="A pair of scissors with two buttons">
            <a:hlinkHover r:id="" action="ppaction://hlinkshowjump?jump=nextslide"/>
            <a:extLst>
              <a:ext uri="{FF2B5EF4-FFF2-40B4-BE49-F238E27FC236}">
                <a16:creationId xmlns:a16="http://schemas.microsoft.com/office/drawing/2014/main" id="{21E25745-763A-A27F-6CA4-435BDA7D60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6621" y="3724768"/>
            <a:ext cx="880334" cy="880334"/>
          </a:xfrm>
          <a:prstGeom prst="rect">
            <a:avLst/>
          </a:prstGeom>
        </p:spPr>
      </p:pic>
      <p:pic>
        <p:nvPicPr>
          <p:cNvPr id="13" name="Picture 12" descr="Cookie Pusheen">
            <a:extLst>
              <a:ext uri="{FF2B5EF4-FFF2-40B4-BE49-F238E27FC236}">
                <a16:creationId xmlns:a16="http://schemas.microsoft.com/office/drawing/2014/main" id="{C3CB7E73-4EA1-A06D-2A52-513877B48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0920" y="1911949"/>
            <a:ext cx="852517" cy="852517"/>
          </a:xfrm>
          <a:prstGeom prst="rect">
            <a:avLst/>
          </a:prstGeom>
        </p:spPr>
      </p:pic>
      <p:sp>
        <p:nvSpPr>
          <p:cNvPr id="24" name="TextBox 23">
            <a:extLst>
              <a:ext uri="{FF2B5EF4-FFF2-40B4-BE49-F238E27FC236}">
                <a16:creationId xmlns:a16="http://schemas.microsoft.com/office/drawing/2014/main" id="{8DC7FA1E-9049-4B9B-33A6-82F9097DA77A}"/>
              </a:ext>
            </a:extLst>
          </p:cNvPr>
          <p:cNvSpPr txBox="1"/>
          <p:nvPr/>
        </p:nvSpPr>
        <p:spPr>
          <a:xfrm>
            <a:off x="923025" y="632081"/>
            <a:ext cx="457522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r>
              <a:rPr lang="en-US" sz="2000" dirty="0">
                <a:latin typeface="Freestyle Script" panose="030804020302050B0404" pitchFamily="66" charset="0"/>
              </a:rPr>
              <a:t>After playing a few rounds, we went back home and straight to bed. My hair still smelt burnt and looked odd, but I don’t care right now. All I want is to go home before things get worse, I know they will... I can feel it…</a:t>
            </a:r>
          </a:p>
        </p:txBody>
      </p:sp>
      <p:pic>
        <p:nvPicPr>
          <p:cNvPr id="26" name="Picture 25" descr="Dead Mr. Feels">
            <a:extLst>
              <a:ext uri="{FF2B5EF4-FFF2-40B4-BE49-F238E27FC236}">
                <a16:creationId xmlns:a16="http://schemas.microsoft.com/office/drawing/2014/main" id="{C57C2A8B-51C2-D771-AC4F-434EDA7A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grpSp>
        <p:nvGrpSpPr>
          <p:cNvPr id="28" name="Group 27">
            <a:extLst>
              <a:ext uri="{FF2B5EF4-FFF2-40B4-BE49-F238E27FC236}">
                <a16:creationId xmlns:a16="http://schemas.microsoft.com/office/drawing/2014/main" id="{6E34CB7C-50CC-87E9-D249-81B625267592}"/>
              </a:ext>
            </a:extLst>
          </p:cNvPr>
          <p:cNvGrpSpPr/>
          <p:nvPr/>
        </p:nvGrpSpPr>
        <p:grpSpPr>
          <a:xfrm>
            <a:off x="25612" y="2530750"/>
            <a:ext cx="1004027" cy="1004027"/>
            <a:chOff x="3073857" y="2672157"/>
            <a:chExt cx="2672157" cy="2672157"/>
          </a:xfrm>
        </p:grpSpPr>
        <p:sp>
          <p:nvSpPr>
            <p:cNvPr id="29" name="Rectangle 28">
              <a:extLst>
                <a:ext uri="{FF2B5EF4-FFF2-40B4-BE49-F238E27FC236}">
                  <a16:creationId xmlns:a16="http://schemas.microsoft.com/office/drawing/2014/main" id="{AF9021DD-B2F3-CF3C-082A-59D603AB0D39}"/>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 name="Picture 29" descr="A picture containing text, picture frame&#10;&#10;Description automatically generated">
              <a:extLst>
                <a:ext uri="{FF2B5EF4-FFF2-40B4-BE49-F238E27FC236}">
                  <a16:creationId xmlns:a16="http://schemas.microsoft.com/office/drawing/2014/main" id="{392BC0E2-7230-9D5E-9E9E-6DA5B9EC9F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9" name="Graphic 18" descr="Pool 8 Ball with solid fill">
            <a:extLst>
              <a:ext uri="{FF2B5EF4-FFF2-40B4-BE49-F238E27FC236}">
                <a16:creationId xmlns:a16="http://schemas.microsoft.com/office/drawing/2014/main" id="{37E5B39C-43C5-F001-E7AE-3038DC1651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82309" y="3843595"/>
            <a:ext cx="642680" cy="642680"/>
          </a:xfrm>
          <a:prstGeom prst="rect">
            <a:avLst/>
          </a:prstGeom>
        </p:spPr>
      </p:pic>
      <p:pic>
        <p:nvPicPr>
          <p:cNvPr id="21" name="Picture 20" descr="Sad Panda">
            <a:extLst>
              <a:ext uri="{FF2B5EF4-FFF2-40B4-BE49-F238E27FC236}">
                <a16:creationId xmlns:a16="http://schemas.microsoft.com/office/drawing/2014/main" id="{08AD2842-4941-C0FB-876D-CB07C4966B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0637" y="5655369"/>
            <a:ext cx="740891" cy="740891"/>
          </a:xfrm>
          <a:prstGeom prst="rect">
            <a:avLst/>
          </a:prstGeom>
        </p:spPr>
      </p:pic>
      <p:pic>
        <p:nvPicPr>
          <p:cNvPr id="25" name="Graphic 24" descr="Storytelling with solid fill">
            <a:hlinkClick r:id="rId13" action="ppaction://hlinksldjump"/>
            <a:extLst>
              <a:ext uri="{FF2B5EF4-FFF2-40B4-BE49-F238E27FC236}">
                <a16:creationId xmlns:a16="http://schemas.microsoft.com/office/drawing/2014/main" id="{8958CA82-7219-0545-B645-FD3DD6D099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082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par>
                          <p:cTn id="8" fill="hold">
                            <p:stCondLst>
                              <p:cond delay="6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3" end="3"/>
                                            </p:txEl>
                                          </p:spTgt>
                                        </p:tgtEl>
                                        <p:attrNameLst>
                                          <p:attrName>style.visibility</p:attrName>
                                        </p:attrNameLst>
                                      </p:cBhvr>
                                      <p:to>
                                        <p:strVal val="visible"/>
                                      </p:to>
                                    </p:set>
                                    <p:animEffect transition="in" filter="fade">
                                      <p:cBhvr>
                                        <p:cTn id="11" dur="500"/>
                                        <p:tgtEl>
                                          <p:spTgt spid="12">
                                            <p:txEl>
                                              <p:pRg st="3" end="3"/>
                                            </p:txEl>
                                          </p:spTgt>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D7EB27A-97EB-2501-714B-8D30DD7F8FE2}"/>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362E99BB-8480-50BC-F9A3-013F9283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3D20DEC6-C4C1-4086-FBA2-0FE17233E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C1EDC43E-9322-790F-3C9F-AE3A1E5E29AC}"/>
              </a:ext>
            </a:extLst>
          </p:cNvPr>
          <p:cNvGrpSpPr/>
          <p:nvPr/>
        </p:nvGrpSpPr>
        <p:grpSpPr>
          <a:xfrm>
            <a:off x="2" y="-8629"/>
            <a:ext cx="12191997" cy="6866628"/>
            <a:chOff x="2" y="-8629"/>
            <a:chExt cx="12191997" cy="6866628"/>
          </a:xfrm>
        </p:grpSpPr>
        <p:pic>
          <p:nvPicPr>
            <p:cNvPr id="18" name="Picture 17" descr="A picture containing nature, cloud, wave, night sky&#10;&#10;Description automatically generated">
              <a:extLst>
                <a:ext uri="{FF2B5EF4-FFF2-40B4-BE49-F238E27FC236}">
                  <a16:creationId xmlns:a16="http://schemas.microsoft.com/office/drawing/2014/main" id="{C368D623-9915-53BE-03E1-9D6BFBD20A9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20" name="Picture 19" descr="A picture containing nature, cloud, wave, night sky&#10;&#10;Description automatically generated">
              <a:extLst>
                <a:ext uri="{FF2B5EF4-FFF2-40B4-BE49-F238E27FC236}">
                  <a16:creationId xmlns:a16="http://schemas.microsoft.com/office/drawing/2014/main" id="{3FF3E2C7-5E17-D0B0-FB7C-F1347A2242A8}"/>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Wednesday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17</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Today started off well. No one mentioned yesterday at all, not even the incident. After breakfast, I washed my hair again, hoping to get rid of the burnt smell completely.</a:t>
            </a:r>
          </a:p>
          <a:p>
            <a:pPr>
              <a:lnSpc>
                <a:spcPct val="150000"/>
              </a:lnSpc>
            </a:pPr>
            <a:r>
              <a:rPr lang="en-US" sz="2000" dirty="0">
                <a:latin typeface="Freestyle Script" panose="030804020302050B0404" pitchFamily="66" charset="0"/>
              </a:rPr>
              <a:t>While I was towel drying my hair, my older sister asked if she could give me a haircut. I figured she was just trying to be nice to me for once.</a:t>
            </a:r>
          </a:p>
          <a:p>
            <a:pPr>
              <a:lnSpc>
                <a:spcPct val="150000"/>
              </a:lnSpc>
            </a:pPr>
            <a:r>
              <a:rPr lang="en-US" sz="2000" dirty="0">
                <a:latin typeface="Freestyle Script" panose="030804020302050B0404" pitchFamily="66" charset="0"/>
              </a:rPr>
              <a:t>I let her.</a:t>
            </a:r>
          </a:p>
          <a:p>
            <a:pPr>
              <a:lnSpc>
                <a:spcPct val="150000"/>
              </a:lnSpc>
            </a:pPr>
            <a:r>
              <a:rPr lang="en-US" sz="2000" dirty="0">
                <a:latin typeface="Freestyle Script" panose="030804020302050B0404" pitchFamily="66" charset="0"/>
              </a:rPr>
              <a:t>What a fucking mistake that was…She finally got her revenge. </a:t>
            </a:r>
          </a:p>
          <a:p>
            <a:pPr>
              <a:lnSpc>
                <a:spcPct val="150000"/>
              </a:lnSpc>
            </a:pPr>
            <a:r>
              <a:rPr lang="en-US" sz="2000" dirty="0">
                <a:latin typeface="Freestyle Script" panose="030804020302050B0404" pitchFamily="66" charset="0"/>
              </a:rPr>
              <a:t>She went to town, cutting my hair at different lengths everywhere! Some parts were about 3cm long while others were 5 or 10 or 20! </a:t>
            </a:r>
          </a:p>
        </p:txBody>
      </p:sp>
      <p:pic>
        <p:nvPicPr>
          <p:cNvPr id="3" name="Graphic 2" descr="Man with shaved hair">
            <a:hlinkHover r:id="rId5" action="ppaction://hlinksldjump"/>
            <a:extLst>
              <a:ext uri="{FF2B5EF4-FFF2-40B4-BE49-F238E27FC236}">
                <a16:creationId xmlns:a16="http://schemas.microsoft.com/office/drawing/2014/main" id="{C5B2287B-9475-CAEA-5B03-5C9972F491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48604" y="4719638"/>
            <a:ext cx="694138" cy="743136"/>
          </a:xfrm>
          <a:prstGeom prst="rect">
            <a:avLst/>
          </a:prstGeom>
        </p:spPr>
      </p:pic>
      <p:pic>
        <p:nvPicPr>
          <p:cNvPr id="9" name="Graphic 8" descr="A pair of scissors with two buttons">
            <a:extLst>
              <a:ext uri="{FF2B5EF4-FFF2-40B4-BE49-F238E27FC236}">
                <a16:creationId xmlns:a16="http://schemas.microsoft.com/office/drawing/2014/main" id="{21E25745-763A-A27F-6CA4-435BDA7D60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6621" y="3724768"/>
            <a:ext cx="880334" cy="880334"/>
          </a:xfrm>
          <a:prstGeom prst="rect">
            <a:avLst/>
          </a:prstGeom>
        </p:spPr>
      </p:pic>
      <p:sp>
        <p:nvSpPr>
          <p:cNvPr id="24" name="TextBox 23">
            <a:extLst>
              <a:ext uri="{FF2B5EF4-FFF2-40B4-BE49-F238E27FC236}">
                <a16:creationId xmlns:a16="http://schemas.microsoft.com/office/drawing/2014/main" id="{91261E98-DC36-9374-32A5-DF572A6FA4BD}"/>
              </a:ext>
            </a:extLst>
          </p:cNvPr>
          <p:cNvSpPr txBox="1"/>
          <p:nvPr/>
        </p:nvSpPr>
        <p:spPr>
          <a:xfrm>
            <a:off x="923025" y="632081"/>
            <a:ext cx="457522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r>
              <a:rPr lang="en-US" sz="2000" dirty="0">
                <a:latin typeface="Freestyle Script" panose="030804020302050B0404" pitchFamily="66" charset="0"/>
              </a:rPr>
              <a:t>After playing a few rounds, we went back home and straight to bed. My hair still smelt burnt and looked odd, but I don’t care right now. All I want is to go home before things get worse, I know they will... I can feel it…</a:t>
            </a:r>
          </a:p>
        </p:txBody>
      </p:sp>
      <p:pic>
        <p:nvPicPr>
          <p:cNvPr id="26" name="Picture 25" descr="Dead Mr. Feels">
            <a:extLst>
              <a:ext uri="{FF2B5EF4-FFF2-40B4-BE49-F238E27FC236}">
                <a16:creationId xmlns:a16="http://schemas.microsoft.com/office/drawing/2014/main" id="{3F27EF4A-2EBC-8A5B-79C9-AD9A06E4B0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grpSp>
        <p:nvGrpSpPr>
          <p:cNvPr id="28" name="Group 27">
            <a:extLst>
              <a:ext uri="{FF2B5EF4-FFF2-40B4-BE49-F238E27FC236}">
                <a16:creationId xmlns:a16="http://schemas.microsoft.com/office/drawing/2014/main" id="{DC1D81C5-2B24-956F-D914-FABC9722F9C5}"/>
              </a:ext>
            </a:extLst>
          </p:cNvPr>
          <p:cNvGrpSpPr/>
          <p:nvPr/>
        </p:nvGrpSpPr>
        <p:grpSpPr>
          <a:xfrm>
            <a:off x="25612" y="2530750"/>
            <a:ext cx="1004027" cy="1004027"/>
            <a:chOff x="3073857" y="2672157"/>
            <a:chExt cx="2672157" cy="2672157"/>
          </a:xfrm>
        </p:grpSpPr>
        <p:sp>
          <p:nvSpPr>
            <p:cNvPr id="29" name="Rectangle 28">
              <a:extLst>
                <a:ext uri="{FF2B5EF4-FFF2-40B4-BE49-F238E27FC236}">
                  <a16:creationId xmlns:a16="http://schemas.microsoft.com/office/drawing/2014/main" id="{736C2213-5011-A67C-AB62-A44CBFE77BBA}"/>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 name="Picture 29" descr="A picture containing text, picture frame&#10;&#10;Description automatically generated">
              <a:extLst>
                <a:ext uri="{FF2B5EF4-FFF2-40B4-BE49-F238E27FC236}">
                  <a16:creationId xmlns:a16="http://schemas.microsoft.com/office/drawing/2014/main" id="{E0CED05D-7372-EC66-2A97-89762AEE66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34" name="Picture 33" descr="Cookie Pusheen">
            <a:extLst>
              <a:ext uri="{FF2B5EF4-FFF2-40B4-BE49-F238E27FC236}">
                <a16:creationId xmlns:a16="http://schemas.microsoft.com/office/drawing/2014/main" id="{50C42B05-F041-516A-81A8-6E3596D8B0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0920" y="1911949"/>
            <a:ext cx="852517" cy="852517"/>
          </a:xfrm>
          <a:prstGeom prst="rect">
            <a:avLst/>
          </a:prstGeom>
        </p:spPr>
      </p:pic>
      <p:grpSp>
        <p:nvGrpSpPr>
          <p:cNvPr id="35" name="Group 34">
            <a:extLst>
              <a:ext uri="{FF2B5EF4-FFF2-40B4-BE49-F238E27FC236}">
                <a16:creationId xmlns:a16="http://schemas.microsoft.com/office/drawing/2014/main" id="{B84C8C43-BA52-B431-7BDF-B5760CD8138F}"/>
              </a:ext>
            </a:extLst>
          </p:cNvPr>
          <p:cNvGrpSpPr/>
          <p:nvPr/>
        </p:nvGrpSpPr>
        <p:grpSpPr>
          <a:xfrm>
            <a:off x="11054502" y="2530750"/>
            <a:ext cx="1004027" cy="1004027"/>
            <a:chOff x="3073857" y="2672157"/>
            <a:chExt cx="2672157" cy="2672157"/>
          </a:xfrm>
        </p:grpSpPr>
        <p:sp>
          <p:nvSpPr>
            <p:cNvPr id="36" name="Rectangle 35">
              <a:extLst>
                <a:ext uri="{FF2B5EF4-FFF2-40B4-BE49-F238E27FC236}">
                  <a16:creationId xmlns:a16="http://schemas.microsoft.com/office/drawing/2014/main" id="{1C26CF47-C2B9-1337-3197-5B6E3437C734}"/>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Picture 36" descr="A picture containing text, picture frame&#10;&#10;Description automatically generated">
              <a:hlinkHover r:id="" action="ppaction://hlinkshowjump?jump=nextslide"/>
              <a:extLst>
                <a:ext uri="{FF2B5EF4-FFF2-40B4-BE49-F238E27FC236}">
                  <a16:creationId xmlns:a16="http://schemas.microsoft.com/office/drawing/2014/main" id="{8F30F0B6-8D01-783D-0561-32A40C27A3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2" name="Graphic 21" descr="Pool 8 Ball with solid fill">
            <a:extLst>
              <a:ext uri="{FF2B5EF4-FFF2-40B4-BE49-F238E27FC236}">
                <a16:creationId xmlns:a16="http://schemas.microsoft.com/office/drawing/2014/main" id="{636BCF7E-3185-9612-CEB2-BEA534F059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82309" y="3843595"/>
            <a:ext cx="642680" cy="642680"/>
          </a:xfrm>
          <a:prstGeom prst="rect">
            <a:avLst/>
          </a:prstGeom>
        </p:spPr>
      </p:pic>
      <p:pic>
        <p:nvPicPr>
          <p:cNvPr id="23" name="Picture 22" descr="Sad Panda">
            <a:extLst>
              <a:ext uri="{FF2B5EF4-FFF2-40B4-BE49-F238E27FC236}">
                <a16:creationId xmlns:a16="http://schemas.microsoft.com/office/drawing/2014/main" id="{233C3455-AF9A-221B-4DF6-3DDFB491CD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10637" y="5655369"/>
            <a:ext cx="740891" cy="740891"/>
          </a:xfrm>
          <a:prstGeom prst="rect">
            <a:avLst/>
          </a:prstGeom>
        </p:spPr>
      </p:pic>
      <p:pic>
        <p:nvPicPr>
          <p:cNvPr id="27" name="Graphic 26" descr="Storytelling with solid fill">
            <a:hlinkClick r:id="rId16" action="ppaction://hlinksldjump"/>
            <a:extLst>
              <a:ext uri="{FF2B5EF4-FFF2-40B4-BE49-F238E27FC236}">
                <a16:creationId xmlns:a16="http://schemas.microsoft.com/office/drawing/2014/main" id="{7CEAB464-2C09-0BBF-345C-781D1F3CEF0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74316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par>
                          <p:cTn id="8" fill="hold">
                            <p:stCondLst>
                              <p:cond delay="30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5" end="5"/>
                                            </p:txEl>
                                          </p:spTgt>
                                        </p:tgtEl>
                                        <p:attrNameLst>
                                          <p:attrName>style.visibility</p:attrName>
                                        </p:attrNameLst>
                                      </p:cBhvr>
                                      <p:to>
                                        <p:strVal val="visible"/>
                                      </p:to>
                                    </p:set>
                                    <p:animEffect transition="in" filter="fade">
                                      <p:cBhvr>
                                        <p:cTn id="11" dur="500"/>
                                        <p:tgtEl>
                                          <p:spTgt spid="12">
                                            <p:txEl>
                                              <p:pRg st="5" end="5"/>
                                            </p:txEl>
                                          </p:spTgt>
                                        </p:tgtEl>
                                      </p:cBhvr>
                                    </p:animEffect>
                                  </p:childTnLst>
                                </p:cTn>
                              </p:par>
                            </p:childTnLst>
                          </p:cTn>
                        </p:par>
                        <p:par>
                          <p:cTn id="12" fill="hold">
                            <p:stCondLst>
                              <p:cond delay="87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D7EB27A-97EB-2501-714B-8D30DD7F8FE2}"/>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362E99BB-8480-50BC-F9A3-013F9283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3D20DEC6-C4C1-4086-FBA2-0FE17233E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C1EDC43E-9322-790F-3C9F-AE3A1E5E29AC}"/>
              </a:ext>
            </a:extLst>
          </p:cNvPr>
          <p:cNvGrpSpPr/>
          <p:nvPr/>
        </p:nvGrpSpPr>
        <p:grpSpPr>
          <a:xfrm>
            <a:off x="2" y="-8629"/>
            <a:ext cx="12191997" cy="6866628"/>
            <a:chOff x="2" y="-8629"/>
            <a:chExt cx="12191997" cy="6866628"/>
          </a:xfrm>
        </p:grpSpPr>
        <p:pic>
          <p:nvPicPr>
            <p:cNvPr id="18" name="Picture 17" descr="A picture containing nature, cloud, wave, night sky&#10;&#10;Description automatically generated">
              <a:extLst>
                <a:ext uri="{FF2B5EF4-FFF2-40B4-BE49-F238E27FC236}">
                  <a16:creationId xmlns:a16="http://schemas.microsoft.com/office/drawing/2014/main" id="{C368D623-9915-53BE-03E1-9D6BFBD20A9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a:off x="-385311" y="376686"/>
              <a:ext cx="6866626" cy="6096000"/>
            </a:xfrm>
            <a:prstGeom prst="rect">
              <a:avLst/>
            </a:prstGeom>
          </p:spPr>
        </p:pic>
        <p:pic>
          <p:nvPicPr>
            <p:cNvPr id="20" name="Picture 19" descr="A picture containing nature, cloud, wave, night sky&#10;&#10;Description automatically generated">
              <a:extLst>
                <a:ext uri="{FF2B5EF4-FFF2-40B4-BE49-F238E27FC236}">
                  <a16:creationId xmlns:a16="http://schemas.microsoft.com/office/drawing/2014/main" id="{3FF3E2C7-5E17-D0B0-FB7C-F1347A2242A8}"/>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H="1">
              <a:off x="5710686" y="376684"/>
              <a:ext cx="6866626" cy="6096000"/>
            </a:xfrm>
            <a:prstGeom prst="rect">
              <a:avLst/>
            </a:prstGeom>
          </p:spPr>
        </p:pic>
      </p:grpSp>
      <p:sp>
        <p:nvSpPr>
          <p:cNvPr id="24" name="TextBox 23">
            <a:extLst>
              <a:ext uri="{FF2B5EF4-FFF2-40B4-BE49-F238E27FC236}">
                <a16:creationId xmlns:a16="http://schemas.microsoft.com/office/drawing/2014/main" id="{91261E98-DC36-9374-32A5-DF572A6FA4BD}"/>
              </a:ext>
            </a:extLst>
          </p:cNvPr>
          <p:cNvSpPr txBox="1"/>
          <p:nvPr/>
        </p:nvSpPr>
        <p:spPr>
          <a:xfrm>
            <a:off x="923025" y="632081"/>
            <a:ext cx="457522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But when they did, they were trying to be nice... It was really surprising because that never happened after a fight. They always acted like they’d rather I were dead than deal with me.</a:t>
            </a:r>
          </a:p>
          <a:p>
            <a:pPr>
              <a:lnSpc>
                <a:spcPct val="150000"/>
              </a:lnSpc>
            </a:pPr>
            <a:r>
              <a:rPr lang="en-US" sz="2000" dirty="0">
                <a:latin typeface="Freestyle Script" panose="030804020302050B0404" pitchFamily="66" charset="0"/>
              </a:rPr>
              <a:t>Sounds dramatic, but they’ve said it to me on multiple occasions.</a:t>
            </a:r>
          </a:p>
          <a:p>
            <a:pPr>
              <a:lnSpc>
                <a:spcPct val="150000"/>
              </a:lnSpc>
            </a:pPr>
            <a:r>
              <a:rPr lang="en-US" sz="2000" dirty="0">
                <a:latin typeface="Freestyle Script" panose="030804020302050B0404" pitchFamily="66" charset="0"/>
              </a:rPr>
              <a:t>I played along with it. I didn’t want to bring it up first. </a:t>
            </a:r>
          </a:p>
          <a:p>
            <a:pPr>
              <a:lnSpc>
                <a:spcPct val="150000"/>
              </a:lnSpc>
            </a:pPr>
            <a:r>
              <a:rPr lang="en-US" sz="2000" dirty="0">
                <a:latin typeface="Freestyle Script" panose="030804020302050B0404" pitchFamily="66" charset="0"/>
              </a:rPr>
              <a:t>After dinner, we went to the nearby bar to play pool as if nothing had happened. It irritated me a little, but I could handle it… for the most part.</a:t>
            </a:r>
          </a:p>
          <a:p>
            <a:pPr>
              <a:lnSpc>
                <a:spcPct val="150000"/>
              </a:lnSpc>
            </a:pPr>
            <a:r>
              <a:rPr lang="en-US" sz="2000" dirty="0">
                <a:latin typeface="Freestyle Script" panose="030804020302050B0404" pitchFamily="66" charset="0"/>
              </a:rPr>
              <a:t>After playing a few rounds, we went back home and straight to bed. My hair still smelt burnt and looked odd, but I don’t care right now. All I want is to go home before things get worse, I know they will... I can feel it…</a:t>
            </a:r>
          </a:p>
        </p:txBody>
      </p:sp>
      <p:pic>
        <p:nvPicPr>
          <p:cNvPr id="26" name="Picture 25" descr="Dead Mr. Feels">
            <a:extLst>
              <a:ext uri="{FF2B5EF4-FFF2-40B4-BE49-F238E27FC236}">
                <a16:creationId xmlns:a16="http://schemas.microsoft.com/office/drawing/2014/main" id="{3F27EF4A-2EBC-8A5B-79C9-AD9A06E4B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983" y="1675341"/>
            <a:ext cx="844750" cy="844750"/>
          </a:xfrm>
          <a:prstGeom prst="rect">
            <a:avLst/>
          </a:prstGeom>
        </p:spPr>
      </p:pic>
      <p:grpSp>
        <p:nvGrpSpPr>
          <p:cNvPr id="28" name="Group 27">
            <a:extLst>
              <a:ext uri="{FF2B5EF4-FFF2-40B4-BE49-F238E27FC236}">
                <a16:creationId xmlns:a16="http://schemas.microsoft.com/office/drawing/2014/main" id="{DC1D81C5-2B24-956F-D914-FABC9722F9C5}"/>
              </a:ext>
            </a:extLst>
          </p:cNvPr>
          <p:cNvGrpSpPr/>
          <p:nvPr/>
        </p:nvGrpSpPr>
        <p:grpSpPr>
          <a:xfrm>
            <a:off x="25612" y="2530750"/>
            <a:ext cx="1004027" cy="1004027"/>
            <a:chOff x="3073857" y="2672157"/>
            <a:chExt cx="2672157" cy="2672157"/>
          </a:xfrm>
        </p:grpSpPr>
        <p:sp>
          <p:nvSpPr>
            <p:cNvPr id="29" name="Rectangle 28">
              <a:extLst>
                <a:ext uri="{FF2B5EF4-FFF2-40B4-BE49-F238E27FC236}">
                  <a16:creationId xmlns:a16="http://schemas.microsoft.com/office/drawing/2014/main" id="{736C2213-5011-A67C-AB62-A44CBFE77BBA}"/>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 name="Picture 29" descr="A picture containing text, picture frame&#10;&#10;Description automatically generated">
              <a:extLst>
                <a:ext uri="{FF2B5EF4-FFF2-40B4-BE49-F238E27FC236}">
                  <a16:creationId xmlns:a16="http://schemas.microsoft.com/office/drawing/2014/main" id="{E0CED05D-7372-EC66-2A97-89762AEE66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22" name="Group 21">
            <a:extLst>
              <a:ext uri="{FF2B5EF4-FFF2-40B4-BE49-F238E27FC236}">
                <a16:creationId xmlns:a16="http://schemas.microsoft.com/office/drawing/2014/main" id="{18EF231B-175E-8E45-1651-1F3B1B4385C1}"/>
              </a:ext>
            </a:extLst>
          </p:cNvPr>
          <p:cNvGrpSpPr/>
          <p:nvPr/>
        </p:nvGrpSpPr>
        <p:grpSpPr>
          <a:xfrm rot="1800000">
            <a:off x="11260270" y="2924733"/>
            <a:ext cx="812618" cy="812618"/>
            <a:chOff x="3073857" y="2672157"/>
            <a:chExt cx="2672157" cy="2672157"/>
          </a:xfrm>
        </p:grpSpPr>
        <p:sp>
          <p:nvSpPr>
            <p:cNvPr id="23" name="Rectangle 22">
              <a:extLst>
                <a:ext uri="{FF2B5EF4-FFF2-40B4-BE49-F238E27FC236}">
                  <a16:creationId xmlns:a16="http://schemas.microsoft.com/office/drawing/2014/main" id="{003D6898-0052-791C-F04B-240487EC0A01}"/>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1" name="Picture 30" descr="A picture containing text, picture frame&#10;&#10;Description automatically generated">
              <a:hlinkHover r:id="" action="ppaction://hlinkshowjump?jump=nextslide"/>
              <a:extLst>
                <a:ext uri="{FF2B5EF4-FFF2-40B4-BE49-F238E27FC236}">
                  <a16:creationId xmlns:a16="http://schemas.microsoft.com/office/drawing/2014/main" id="{F11BBD52-7412-3BF7-1AD0-0D6186B12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33" name="Rectangle 32">
            <a:extLst>
              <a:ext uri="{FF2B5EF4-FFF2-40B4-BE49-F238E27FC236}">
                <a16:creationId xmlns:a16="http://schemas.microsoft.com/office/drawing/2014/main" id="{4B4C76BE-1955-43A9-2501-0F3B38502956}"/>
              </a:ext>
            </a:extLst>
          </p:cNvPr>
          <p:cNvSpPr/>
          <p:nvPr/>
        </p:nvSpPr>
        <p:spPr>
          <a:xfrm>
            <a:off x="6576884"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8" name="Picture 37">
            <a:extLst>
              <a:ext uri="{FF2B5EF4-FFF2-40B4-BE49-F238E27FC236}">
                <a16:creationId xmlns:a16="http://schemas.microsoft.com/office/drawing/2014/main" id="{961DE8E0-621E-A1DC-AB32-05CD1CEF7F17}"/>
              </a:ext>
            </a:extLst>
          </p:cNvPr>
          <p:cNvPicPr>
            <a:picLocks noChangeAspect="1"/>
          </p:cNvPicPr>
          <p:nvPr/>
        </p:nvPicPr>
        <p:blipFill rotWithShape="1">
          <a:blip r:embed="rId7">
            <a:extLst>
              <a:ext uri="{28A0092B-C50C-407E-A947-70E740481C1C}">
                <a14:useLocalDpi xmlns:a14="http://schemas.microsoft.com/office/drawing/2010/main" val="0"/>
              </a:ext>
            </a:extLst>
          </a:blip>
          <a:srcRect l="9638" t="4765" r="8847" b="4765"/>
          <a:stretch/>
        </p:blipFill>
        <p:spPr>
          <a:xfrm>
            <a:off x="6547275" y="1737360"/>
            <a:ext cx="4478653" cy="3027679"/>
          </a:xfrm>
          <a:prstGeom prst="rect">
            <a:avLst/>
          </a:prstGeom>
        </p:spPr>
      </p:pic>
      <p:pic>
        <p:nvPicPr>
          <p:cNvPr id="39" name="Picture 38" descr="A picture containing text, picture frame&#10;&#10;Description automatically generated">
            <a:extLst>
              <a:ext uri="{FF2B5EF4-FFF2-40B4-BE49-F238E27FC236}">
                <a16:creationId xmlns:a16="http://schemas.microsoft.com/office/drawing/2014/main" id="{A3907137-FD8C-020A-6D17-F7B0DB5ECE5B}"/>
              </a:ext>
            </a:extLst>
          </p:cNvPr>
          <p:cNvPicPr>
            <a:picLocks noChangeAspect="1"/>
          </p:cNvPicPr>
          <p:nvPr/>
        </p:nvPicPr>
        <p:blipFill rotWithShape="1">
          <a:blip r:embed="rId6">
            <a:extLst>
              <a:ext uri="{28A0092B-C50C-407E-A947-70E740481C1C}">
                <a14:useLocalDpi xmlns:a14="http://schemas.microsoft.com/office/drawing/2010/main" val="0"/>
              </a:ext>
            </a:extLst>
          </a:blip>
          <a:srcRect t="3326" r="11723" b="7474"/>
          <a:stretch/>
        </p:blipFill>
        <p:spPr>
          <a:xfrm>
            <a:off x="5294779" y="287867"/>
            <a:ext cx="6217200" cy="6282267"/>
          </a:xfrm>
          <a:prstGeom prst="rect">
            <a:avLst/>
          </a:prstGeom>
        </p:spPr>
      </p:pic>
      <p:pic>
        <p:nvPicPr>
          <p:cNvPr id="21" name="Graphic 20" descr="Pool 8 Ball with solid fill">
            <a:extLst>
              <a:ext uri="{FF2B5EF4-FFF2-40B4-BE49-F238E27FC236}">
                <a16:creationId xmlns:a16="http://schemas.microsoft.com/office/drawing/2014/main" id="{85B69945-78DA-D203-008B-E60C5301B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82309" y="3843595"/>
            <a:ext cx="642680" cy="642680"/>
          </a:xfrm>
          <a:prstGeom prst="rect">
            <a:avLst/>
          </a:prstGeom>
        </p:spPr>
      </p:pic>
      <p:pic>
        <p:nvPicPr>
          <p:cNvPr id="32" name="Picture 31" descr="Sad Panda">
            <a:extLst>
              <a:ext uri="{FF2B5EF4-FFF2-40B4-BE49-F238E27FC236}">
                <a16:creationId xmlns:a16="http://schemas.microsoft.com/office/drawing/2014/main" id="{11C94D87-1F57-9E55-C003-5B52E27EED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0637" y="5655369"/>
            <a:ext cx="740891" cy="740891"/>
          </a:xfrm>
          <a:prstGeom prst="rect">
            <a:avLst/>
          </a:prstGeom>
        </p:spPr>
      </p:pic>
      <p:pic>
        <p:nvPicPr>
          <p:cNvPr id="27" name="Graphic 26" descr="Storytelling with solid fill">
            <a:hlinkClick r:id="rId11" action="ppaction://hlinksldjump"/>
            <a:extLst>
              <a:ext uri="{FF2B5EF4-FFF2-40B4-BE49-F238E27FC236}">
                <a16:creationId xmlns:a16="http://schemas.microsoft.com/office/drawing/2014/main" id="{DEC8A4D7-4360-28F5-C6A0-4FA7129565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107889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8DDF75-6938-22B8-9772-7158ABBEBED8}"/>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528F5FE2-5D7A-FE05-9001-E1F48AD5B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594EA214-A637-5758-96AA-58538589C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3" name="Group 12">
            <a:extLst>
              <a:ext uri="{FF2B5EF4-FFF2-40B4-BE49-F238E27FC236}">
                <a16:creationId xmlns:a16="http://schemas.microsoft.com/office/drawing/2014/main" id="{1B565701-3D46-F29D-CAAF-968774E2BDE8}"/>
              </a:ext>
            </a:extLst>
          </p:cNvPr>
          <p:cNvGrpSpPr/>
          <p:nvPr/>
        </p:nvGrpSpPr>
        <p:grpSpPr>
          <a:xfrm>
            <a:off x="0" y="-8626"/>
            <a:ext cx="12192002" cy="6866628"/>
            <a:chOff x="0" y="-8626"/>
            <a:chExt cx="12192002" cy="6866628"/>
          </a:xfrm>
        </p:grpSpPr>
        <p:pic>
          <p:nvPicPr>
            <p:cNvPr id="12" name="Picture 11" descr="A close-up of some smoke&#10;&#10;Description automatically generated with low confidence">
              <a:extLst>
                <a:ext uri="{FF2B5EF4-FFF2-40B4-BE49-F238E27FC236}">
                  <a16:creationId xmlns:a16="http://schemas.microsoft.com/office/drawing/2014/main" id="{40FC7454-A90F-E1F1-6C9B-5E8645C99D9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14" name="Picture 13" descr="A close-up of some smoke&#10;&#10;Description automatically generated with low confidence">
              <a:extLst>
                <a:ext uri="{FF2B5EF4-FFF2-40B4-BE49-F238E27FC236}">
                  <a16:creationId xmlns:a16="http://schemas.microsoft.com/office/drawing/2014/main" id="{0031C518-AFDA-D485-2737-4CF2139B08E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190052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It looked as if a 3-year-old, went to town on my hair. </a:t>
            </a:r>
          </a:p>
          <a:p>
            <a:pPr>
              <a:lnSpc>
                <a:spcPct val="150000"/>
              </a:lnSpc>
            </a:pPr>
            <a:r>
              <a:rPr lang="en-US" sz="2000" dirty="0">
                <a:latin typeface="Freestyle Script" panose="030804020302050B0404" pitchFamily="66" charset="0"/>
              </a:rPr>
              <a:t>I was livid. I should have guessed she was going to do this when she sat me down in the kitchen where there were no mirrors in sight. </a:t>
            </a:r>
          </a:p>
        </p:txBody>
      </p:sp>
      <p:pic>
        <p:nvPicPr>
          <p:cNvPr id="17" name="Picture 16" descr="Bomb Gummy Monsters">
            <a:hlinkHover r:id="" action="ppaction://hlinkshowjump?jump=nextslide"/>
            <a:extLst>
              <a:ext uri="{FF2B5EF4-FFF2-40B4-BE49-F238E27FC236}">
                <a16:creationId xmlns:a16="http://schemas.microsoft.com/office/drawing/2014/main" id="{71F3EEDF-DE62-3BD8-7D01-E578A1BCC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55" y="1943766"/>
            <a:ext cx="706633" cy="706633"/>
          </a:xfrm>
          <a:prstGeom prst="rect">
            <a:avLst/>
          </a:prstGeom>
        </p:spPr>
      </p:pic>
      <p:pic>
        <p:nvPicPr>
          <p:cNvPr id="15" name="Graphic 14" descr="Storytelling with solid fill">
            <a:hlinkClick r:id="rId6" action="ppaction://hlinksldjump"/>
            <a:extLst>
              <a:ext uri="{FF2B5EF4-FFF2-40B4-BE49-F238E27FC236}">
                <a16:creationId xmlns:a16="http://schemas.microsoft.com/office/drawing/2014/main" id="{20E5DA75-CA68-0F8F-BE10-CDCFAF924D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802483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9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1715DE0-5D20-D37D-F2B2-B9502AC614A9}"/>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50571CC5-64A3-D8D3-DA14-0F3A9EAEE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1425D629-1246-5082-82A1-1773F0089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3" name="Group 12">
            <a:extLst>
              <a:ext uri="{FF2B5EF4-FFF2-40B4-BE49-F238E27FC236}">
                <a16:creationId xmlns:a16="http://schemas.microsoft.com/office/drawing/2014/main" id="{453BD2B7-A911-9C11-D70E-31E21BC69013}"/>
              </a:ext>
            </a:extLst>
          </p:cNvPr>
          <p:cNvGrpSpPr/>
          <p:nvPr/>
        </p:nvGrpSpPr>
        <p:grpSpPr>
          <a:xfrm>
            <a:off x="0" y="-8626"/>
            <a:ext cx="12192002" cy="6866628"/>
            <a:chOff x="0" y="-8626"/>
            <a:chExt cx="12192002" cy="6866628"/>
          </a:xfrm>
        </p:grpSpPr>
        <p:pic>
          <p:nvPicPr>
            <p:cNvPr id="14" name="Picture 13" descr="A close-up of some smoke&#10;&#10;Description automatically generated with low confidence">
              <a:extLst>
                <a:ext uri="{FF2B5EF4-FFF2-40B4-BE49-F238E27FC236}">
                  <a16:creationId xmlns:a16="http://schemas.microsoft.com/office/drawing/2014/main" id="{A3FE2B7D-41A4-FC4C-F2B0-BAB988125D4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15" name="Picture 14" descr="A close-up of some smoke&#10;&#10;Description automatically generated with low confidence">
              <a:extLst>
                <a:ext uri="{FF2B5EF4-FFF2-40B4-BE49-F238E27FC236}">
                  <a16:creationId xmlns:a16="http://schemas.microsoft.com/office/drawing/2014/main" id="{7CEF6B81-BC2D-72A4-5BFD-DB581EB56DD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374718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It looked as if a 3-year-old, went to town on my hair. </a:t>
            </a:r>
          </a:p>
          <a:p>
            <a:pPr>
              <a:lnSpc>
                <a:spcPct val="150000"/>
              </a:lnSpc>
            </a:pPr>
            <a:r>
              <a:rPr lang="en-US" sz="2000" dirty="0">
                <a:latin typeface="Freestyle Script" panose="030804020302050B0404" pitchFamily="66" charset="0"/>
              </a:rPr>
              <a:t>I was livid. I should have guessed she was going to do this when she sat me down in the kitchen where there were no mirrors in sight. </a:t>
            </a:r>
          </a:p>
          <a:p>
            <a:pPr>
              <a:lnSpc>
                <a:spcPct val="150000"/>
              </a:lnSpc>
            </a:pPr>
            <a:r>
              <a:rPr lang="en-US" sz="2000" dirty="0">
                <a:latin typeface="Freestyle Script" panose="030804020302050B0404" pitchFamily="66" charset="0"/>
              </a:rPr>
              <a:t>I wanted to take the same pair of scissors and pierce them into her eyeballs. The image of doing that was engraved in my mind for the rest of the day. But I didn’t have the guts to do that. Instead, I punctured her car tires. </a:t>
            </a:r>
          </a:p>
        </p:txBody>
      </p:sp>
      <p:pic>
        <p:nvPicPr>
          <p:cNvPr id="17" name="Picture 16" descr="Bomb Gummy Monsters">
            <a:extLst>
              <a:ext uri="{FF2B5EF4-FFF2-40B4-BE49-F238E27FC236}">
                <a16:creationId xmlns:a16="http://schemas.microsoft.com/office/drawing/2014/main" id="{71F3EEDF-DE62-3BD8-7D01-E578A1BCC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55" y="1943766"/>
            <a:ext cx="706633" cy="706633"/>
          </a:xfrm>
          <a:prstGeom prst="rect">
            <a:avLst/>
          </a:prstGeom>
        </p:spPr>
      </p:pic>
      <p:pic>
        <p:nvPicPr>
          <p:cNvPr id="19" name="Graphic 18" descr="Pocket knife with solid fill">
            <a:hlinkHover r:id="" action="ppaction://hlinkshowjump?jump=nextslide"/>
            <a:extLst>
              <a:ext uri="{FF2B5EF4-FFF2-40B4-BE49-F238E27FC236}">
                <a16:creationId xmlns:a16="http://schemas.microsoft.com/office/drawing/2014/main" id="{95015218-2A8A-C5E1-AB6C-4630F0A6E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73754" y="3826312"/>
            <a:ext cx="716850" cy="716850"/>
          </a:xfrm>
          <a:prstGeom prst="rect">
            <a:avLst/>
          </a:prstGeom>
        </p:spPr>
      </p:pic>
      <p:pic>
        <p:nvPicPr>
          <p:cNvPr id="18" name="Graphic 17" descr="Storytelling with solid fill">
            <a:hlinkClick r:id="rId8" action="ppaction://hlinksldjump"/>
            <a:extLst>
              <a:ext uri="{FF2B5EF4-FFF2-40B4-BE49-F238E27FC236}">
                <a16:creationId xmlns:a16="http://schemas.microsoft.com/office/drawing/2014/main" id="{76F3C97B-3587-C79A-E3A2-4366714695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162511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94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129F28-A79C-E0FE-1EED-43BA991262B7}"/>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F47D40FA-017E-8294-280C-C053FA5E3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F899278F-C72E-2A9C-B7C2-DDECAC22F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4" name="Group 13">
            <a:extLst>
              <a:ext uri="{FF2B5EF4-FFF2-40B4-BE49-F238E27FC236}">
                <a16:creationId xmlns:a16="http://schemas.microsoft.com/office/drawing/2014/main" id="{20159310-98EC-CE42-EEE8-D60E450DC1D6}"/>
              </a:ext>
            </a:extLst>
          </p:cNvPr>
          <p:cNvGrpSpPr/>
          <p:nvPr/>
        </p:nvGrpSpPr>
        <p:grpSpPr>
          <a:xfrm>
            <a:off x="0" y="-8626"/>
            <a:ext cx="12192002" cy="6866628"/>
            <a:chOff x="0" y="-8626"/>
            <a:chExt cx="12192002" cy="6866628"/>
          </a:xfrm>
        </p:grpSpPr>
        <p:pic>
          <p:nvPicPr>
            <p:cNvPr id="16" name="Picture 15" descr="A close-up of some smoke&#10;&#10;Description automatically generated with low confidence">
              <a:extLst>
                <a:ext uri="{FF2B5EF4-FFF2-40B4-BE49-F238E27FC236}">
                  <a16:creationId xmlns:a16="http://schemas.microsoft.com/office/drawing/2014/main" id="{F6A8D03D-A32A-DBD3-B927-17D1FA16D0C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18" name="Picture 17" descr="A close-up of some smoke&#10;&#10;Description automatically generated with low confidence">
              <a:extLst>
                <a:ext uri="{FF2B5EF4-FFF2-40B4-BE49-F238E27FC236}">
                  <a16:creationId xmlns:a16="http://schemas.microsoft.com/office/drawing/2014/main" id="{7E2F3C1C-BE80-645B-9403-BD48A7A8B37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It looked as if a 3-year-old, went to town on my hair. </a:t>
            </a:r>
          </a:p>
          <a:p>
            <a:pPr>
              <a:lnSpc>
                <a:spcPct val="150000"/>
              </a:lnSpc>
            </a:pPr>
            <a:r>
              <a:rPr lang="en-US" sz="2000" dirty="0">
                <a:latin typeface="Freestyle Script" panose="030804020302050B0404" pitchFamily="66" charset="0"/>
              </a:rPr>
              <a:t>I was livid. I should have guessed she was going to do this when she sat me down in the kitchen where there were no mirrors in sight. </a:t>
            </a:r>
          </a:p>
          <a:p>
            <a:pPr>
              <a:lnSpc>
                <a:spcPct val="150000"/>
              </a:lnSpc>
            </a:pPr>
            <a:r>
              <a:rPr lang="en-US" sz="2000" dirty="0">
                <a:latin typeface="Freestyle Script" panose="030804020302050B0404" pitchFamily="66" charset="0"/>
              </a:rPr>
              <a:t>I wanted to take the same pair of scissors and pierce them into her eyeballs. The image of doing that was engraved in my mind for the rest of the day. But I didn’t have the guts to do that. Instead, I punctured her car tires. </a:t>
            </a:r>
          </a:p>
          <a:p>
            <a:pPr>
              <a:lnSpc>
                <a:spcPct val="150000"/>
              </a:lnSpc>
            </a:pPr>
            <a:r>
              <a:rPr lang="en-US" sz="2000" dirty="0">
                <a:latin typeface="Freestyle Script" panose="030804020302050B0404" pitchFamily="66" charset="0"/>
              </a:rPr>
              <a:t>I didn’t give a shit how we would get home or what people walking by would say. I just did it.</a:t>
            </a:r>
          </a:p>
          <a:p>
            <a:pPr>
              <a:lnSpc>
                <a:spcPct val="150000"/>
              </a:lnSpc>
            </a:pPr>
            <a:r>
              <a:rPr lang="en-US" sz="2000" dirty="0">
                <a:latin typeface="Freestyle Script" panose="030804020302050B0404" pitchFamily="66" charset="0"/>
              </a:rPr>
              <a:t>The rest of the day was hazy.. By the time I got home again, it was dark outside. </a:t>
            </a:r>
          </a:p>
        </p:txBody>
      </p:sp>
      <p:pic>
        <p:nvPicPr>
          <p:cNvPr id="15" name="Picture 14" descr="Late Night Teodor the Cat">
            <a:hlinkHover r:id="rId5" action="ppaction://hlinksldjump"/>
            <a:extLst>
              <a:ext uri="{FF2B5EF4-FFF2-40B4-BE49-F238E27FC236}">
                <a16:creationId xmlns:a16="http://schemas.microsoft.com/office/drawing/2014/main" id="{331E631F-6F7B-B3B2-54C9-695B46BA3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702" y="5189925"/>
            <a:ext cx="559650" cy="559650"/>
          </a:xfrm>
          <a:prstGeom prst="rect">
            <a:avLst/>
          </a:prstGeom>
        </p:spPr>
      </p:pic>
      <p:pic>
        <p:nvPicPr>
          <p:cNvPr id="17" name="Picture 16" descr="Bomb Gummy Monsters">
            <a:extLst>
              <a:ext uri="{FF2B5EF4-FFF2-40B4-BE49-F238E27FC236}">
                <a16:creationId xmlns:a16="http://schemas.microsoft.com/office/drawing/2014/main" id="{71F3EEDF-DE62-3BD8-7D01-E578A1BCC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755" y="1943766"/>
            <a:ext cx="706633" cy="706633"/>
          </a:xfrm>
          <a:prstGeom prst="rect">
            <a:avLst/>
          </a:prstGeom>
        </p:spPr>
      </p:pic>
      <p:pic>
        <p:nvPicPr>
          <p:cNvPr id="19" name="Graphic 18" descr="Pocket knife with solid fill">
            <a:extLst>
              <a:ext uri="{FF2B5EF4-FFF2-40B4-BE49-F238E27FC236}">
                <a16:creationId xmlns:a16="http://schemas.microsoft.com/office/drawing/2014/main" id="{95015218-2A8A-C5E1-AB6C-4630F0A6EE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3754" y="3826312"/>
            <a:ext cx="716850" cy="716850"/>
          </a:xfrm>
          <a:prstGeom prst="rect">
            <a:avLst/>
          </a:prstGeom>
        </p:spPr>
      </p:pic>
      <p:grpSp>
        <p:nvGrpSpPr>
          <p:cNvPr id="20" name="Group 19">
            <a:extLst>
              <a:ext uri="{FF2B5EF4-FFF2-40B4-BE49-F238E27FC236}">
                <a16:creationId xmlns:a16="http://schemas.microsoft.com/office/drawing/2014/main" id="{2ADBC61D-3C4E-8769-A911-7FB7421B0E48}"/>
              </a:ext>
            </a:extLst>
          </p:cNvPr>
          <p:cNvGrpSpPr/>
          <p:nvPr/>
        </p:nvGrpSpPr>
        <p:grpSpPr>
          <a:xfrm>
            <a:off x="25612" y="2530750"/>
            <a:ext cx="1004027" cy="1004027"/>
            <a:chOff x="3073857" y="2672157"/>
            <a:chExt cx="2672157" cy="2672157"/>
          </a:xfrm>
        </p:grpSpPr>
        <p:sp>
          <p:nvSpPr>
            <p:cNvPr id="22" name="Rectangle 21">
              <a:extLst>
                <a:ext uri="{FF2B5EF4-FFF2-40B4-BE49-F238E27FC236}">
                  <a16:creationId xmlns:a16="http://schemas.microsoft.com/office/drawing/2014/main" id="{EFF0031A-0483-489A-4721-D9BF68220D32}"/>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descr="A picture containing text, picture frame&#10;&#10;Description automatically generated">
              <a:hlinkHover r:id="" action="ppaction://hlinkshowjump?jump=nextslide"/>
              <a:extLst>
                <a:ext uri="{FF2B5EF4-FFF2-40B4-BE49-F238E27FC236}">
                  <a16:creationId xmlns:a16="http://schemas.microsoft.com/office/drawing/2014/main" id="{B18BFEB4-C227-9234-6E1D-517902CE36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4" name="Graphic 23" descr="Storytelling with solid fill">
            <a:hlinkClick r:id="rId11" action="ppaction://hlinksldjump"/>
            <a:extLst>
              <a:ext uri="{FF2B5EF4-FFF2-40B4-BE49-F238E27FC236}">
                <a16:creationId xmlns:a16="http://schemas.microsoft.com/office/drawing/2014/main" id="{8ED598E0-8487-EEA7-2924-68AC4E83FF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12688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par>
                          <p:cTn id="8" fill="hold">
                            <p:stCondLst>
                              <p:cond delay="4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4" end="4"/>
                                            </p:txEl>
                                          </p:spTgt>
                                        </p:tgtEl>
                                        <p:attrNameLst>
                                          <p:attrName>style.visibility</p:attrName>
                                        </p:attrNameLst>
                                      </p:cBhvr>
                                      <p:to>
                                        <p:strVal val="visible"/>
                                      </p:to>
                                    </p:set>
                                    <p:animEffect transition="in" filter="fade">
                                      <p:cBhvr>
                                        <p:cTn id="11" dur="500"/>
                                        <p:tgtEl>
                                          <p:spTgt spid="11">
                                            <p:txEl>
                                              <p:pRg st="4" end="4"/>
                                            </p:txEl>
                                          </p:spTgt>
                                        </p:tgtEl>
                                      </p:cBhvr>
                                    </p:animEffect>
                                  </p:childTnLst>
                                </p:cTn>
                              </p:par>
                            </p:childTnLst>
                          </p:cTn>
                        </p:par>
                        <p:par>
                          <p:cTn id="12" fill="hold">
                            <p:stCondLst>
                              <p:cond delay="78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129F28-A79C-E0FE-1EED-43BA991262B7}"/>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F47D40FA-017E-8294-280C-C053FA5E3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F899278F-C72E-2A9C-B7C2-DDECAC22F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4" name="Group 13">
            <a:extLst>
              <a:ext uri="{FF2B5EF4-FFF2-40B4-BE49-F238E27FC236}">
                <a16:creationId xmlns:a16="http://schemas.microsoft.com/office/drawing/2014/main" id="{20159310-98EC-CE42-EEE8-D60E450DC1D6}"/>
              </a:ext>
            </a:extLst>
          </p:cNvPr>
          <p:cNvGrpSpPr/>
          <p:nvPr/>
        </p:nvGrpSpPr>
        <p:grpSpPr>
          <a:xfrm>
            <a:off x="0" y="-8626"/>
            <a:ext cx="12192002" cy="6866628"/>
            <a:chOff x="0" y="-8626"/>
            <a:chExt cx="12192002" cy="6866628"/>
          </a:xfrm>
        </p:grpSpPr>
        <p:pic>
          <p:nvPicPr>
            <p:cNvPr id="16" name="Picture 15" descr="A close-up of some smoke&#10;&#10;Description automatically generated with low confidence">
              <a:extLst>
                <a:ext uri="{FF2B5EF4-FFF2-40B4-BE49-F238E27FC236}">
                  <a16:creationId xmlns:a16="http://schemas.microsoft.com/office/drawing/2014/main" id="{F6A8D03D-A32A-DBD3-B927-17D1FA16D0C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18" name="Picture 17" descr="A close-up of some smoke&#10;&#10;Description automatically generated with low confidence">
              <a:extLst>
                <a:ext uri="{FF2B5EF4-FFF2-40B4-BE49-F238E27FC236}">
                  <a16:creationId xmlns:a16="http://schemas.microsoft.com/office/drawing/2014/main" id="{7E2F3C1C-BE80-645B-9403-BD48A7A8B37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grpSp>
        <p:nvGrpSpPr>
          <p:cNvPr id="2" name="Group 1">
            <a:extLst>
              <a:ext uri="{FF2B5EF4-FFF2-40B4-BE49-F238E27FC236}">
                <a16:creationId xmlns:a16="http://schemas.microsoft.com/office/drawing/2014/main" id="{F1D75D4A-A83F-6D22-E3B7-C6A24A06C541}"/>
              </a:ext>
            </a:extLst>
          </p:cNvPr>
          <p:cNvGrpSpPr/>
          <p:nvPr/>
        </p:nvGrpSpPr>
        <p:grpSpPr>
          <a:xfrm>
            <a:off x="-287866" y="287867"/>
            <a:ext cx="7042867" cy="6282267"/>
            <a:chOff x="-287866" y="287867"/>
            <a:chExt cx="7042867" cy="6282267"/>
          </a:xfrm>
        </p:grpSpPr>
        <p:sp>
          <p:nvSpPr>
            <p:cNvPr id="40" name="Rectangle 39">
              <a:extLst>
                <a:ext uri="{FF2B5EF4-FFF2-40B4-BE49-F238E27FC236}">
                  <a16:creationId xmlns:a16="http://schemas.microsoft.com/office/drawing/2014/main" id="{F51F4CCC-9FA8-1D42-CE49-218722BF9E2B}"/>
                </a:ext>
              </a:extLst>
            </p:cNvPr>
            <p:cNvSpPr/>
            <p:nvPr/>
          </p:nvSpPr>
          <p:spPr>
            <a:xfrm>
              <a:off x="994240"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1" name="Picture 40">
              <a:extLst>
                <a:ext uri="{FF2B5EF4-FFF2-40B4-BE49-F238E27FC236}">
                  <a16:creationId xmlns:a16="http://schemas.microsoft.com/office/drawing/2014/main" id="{15489D84-E0AA-D10B-11C7-E981BE0BCA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2135" y="1792096"/>
              <a:ext cx="4617283" cy="3052797"/>
            </a:xfrm>
            <a:prstGeom prst="rect">
              <a:avLst/>
            </a:prstGeom>
          </p:spPr>
        </p:pic>
        <p:pic>
          <p:nvPicPr>
            <p:cNvPr id="42" name="Picture 41" descr="A picture containing text, picture frame&#10;&#10;Description automatically generated">
              <a:extLst>
                <a:ext uri="{FF2B5EF4-FFF2-40B4-BE49-F238E27FC236}">
                  <a16:creationId xmlns:a16="http://schemas.microsoft.com/office/drawing/2014/main" id="{5C3F9DDF-E3BC-3BB7-11D2-2ADB6E705CF2}"/>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87866" y="287867"/>
              <a:ext cx="7042867" cy="6282267"/>
            </a:xfrm>
            <a:prstGeom prst="rect">
              <a:avLst/>
            </a:prstGeom>
          </p:spPr>
        </p:pic>
      </p:grpSp>
      <p:grpSp>
        <p:nvGrpSpPr>
          <p:cNvPr id="43" name="Group 42">
            <a:extLst>
              <a:ext uri="{FF2B5EF4-FFF2-40B4-BE49-F238E27FC236}">
                <a16:creationId xmlns:a16="http://schemas.microsoft.com/office/drawing/2014/main" id="{0D7F47F4-B8A3-E784-1EA4-54364EBDE3B5}"/>
              </a:ext>
            </a:extLst>
          </p:cNvPr>
          <p:cNvGrpSpPr/>
          <p:nvPr/>
        </p:nvGrpSpPr>
        <p:grpSpPr>
          <a:xfrm rot="-1800000">
            <a:off x="68540" y="2924733"/>
            <a:ext cx="812618" cy="812618"/>
            <a:chOff x="3073857" y="2672157"/>
            <a:chExt cx="2672157" cy="2672157"/>
          </a:xfrm>
        </p:grpSpPr>
        <p:sp>
          <p:nvSpPr>
            <p:cNvPr id="44" name="Rectangle 43">
              <a:extLst>
                <a:ext uri="{FF2B5EF4-FFF2-40B4-BE49-F238E27FC236}">
                  <a16:creationId xmlns:a16="http://schemas.microsoft.com/office/drawing/2014/main" id="{3E33AD2D-F917-D1AA-7328-949D0A9AFA06}"/>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5" name="Picture 44" descr="A picture containing text, picture frame&#10;&#10;Description automatically generated">
              <a:hlinkHover r:id="" action="ppaction://hlinkshowjump?jump=nextslide"/>
              <a:extLst>
                <a:ext uri="{FF2B5EF4-FFF2-40B4-BE49-F238E27FC236}">
                  <a16:creationId xmlns:a16="http://schemas.microsoft.com/office/drawing/2014/main" id="{7D631E02-8D92-0544-32E2-A18EB584F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7" name="Graphic 16" descr="Storytelling with solid fill">
            <a:hlinkClick r:id="rId7" action="ppaction://hlinksldjump"/>
            <a:extLst>
              <a:ext uri="{FF2B5EF4-FFF2-40B4-BE49-F238E27FC236}">
                <a16:creationId xmlns:a16="http://schemas.microsoft.com/office/drawing/2014/main" id="{E36E593A-79AA-E9CD-A99F-896D378AD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509434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2A6CD8D-7A5F-E302-D5E9-7446C3CECF94}"/>
              </a:ext>
            </a:extLst>
          </p:cNvPr>
          <p:cNvGrpSpPr/>
          <p:nvPr/>
        </p:nvGrpSpPr>
        <p:grpSpPr>
          <a:xfrm>
            <a:off x="0" y="-8626"/>
            <a:ext cx="12192000" cy="6866626"/>
            <a:chOff x="389049" y="0"/>
            <a:chExt cx="11288984" cy="6858000"/>
          </a:xfrm>
        </p:grpSpPr>
        <p:pic>
          <p:nvPicPr>
            <p:cNvPr id="16" name="Picture 15" descr="A close up of a white surface&#10;&#10;Description automatically generated with low confidence">
              <a:extLst>
                <a:ext uri="{FF2B5EF4-FFF2-40B4-BE49-F238E27FC236}">
                  <a16:creationId xmlns:a16="http://schemas.microsoft.com/office/drawing/2014/main" id="{3E9D4C49-1469-5430-60E3-AD823E36D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8" name="Picture 17" descr="A close up of a white surface&#10;&#10;Description automatically generated with low confidence">
              <a:extLst>
                <a:ext uri="{FF2B5EF4-FFF2-40B4-BE49-F238E27FC236}">
                  <a16:creationId xmlns:a16="http://schemas.microsoft.com/office/drawing/2014/main" id="{AB2F1008-A7C1-ED1C-9AF6-AFFD19EC7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62B91CE6-4037-AD97-D3A0-4446F1CCC37A}"/>
              </a:ext>
            </a:extLst>
          </p:cNvPr>
          <p:cNvGrpSpPr/>
          <p:nvPr/>
        </p:nvGrpSpPr>
        <p:grpSpPr>
          <a:xfrm>
            <a:off x="0" y="-8626"/>
            <a:ext cx="12192002" cy="6866628"/>
            <a:chOff x="0" y="-8626"/>
            <a:chExt cx="12192002" cy="6866628"/>
          </a:xfrm>
        </p:grpSpPr>
        <p:pic>
          <p:nvPicPr>
            <p:cNvPr id="22" name="Picture 21" descr="A close-up of some smoke&#10;&#10;Description automatically generated with low confidence">
              <a:extLst>
                <a:ext uri="{FF2B5EF4-FFF2-40B4-BE49-F238E27FC236}">
                  <a16:creationId xmlns:a16="http://schemas.microsoft.com/office/drawing/2014/main" id="{A806BEB6-5D92-3E53-310B-3DA83D8EE72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23" name="Picture 22" descr="A close-up of some smoke&#10;&#10;Description automatically generated with low confidence">
              <a:extLst>
                <a:ext uri="{FF2B5EF4-FFF2-40B4-BE49-F238E27FC236}">
                  <a16:creationId xmlns:a16="http://schemas.microsoft.com/office/drawing/2014/main" id="{A96315C7-B66F-9CC6-4F6A-0513F345890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It looked as if a 3-year-old, went to town on my hair. </a:t>
            </a:r>
          </a:p>
          <a:p>
            <a:pPr>
              <a:lnSpc>
                <a:spcPct val="150000"/>
              </a:lnSpc>
            </a:pPr>
            <a:r>
              <a:rPr lang="en-US" sz="2000" dirty="0">
                <a:latin typeface="Freestyle Script" panose="030804020302050B0404" pitchFamily="66" charset="0"/>
              </a:rPr>
              <a:t>I was livid. I should have guessed she was going to do this when she sat me down in the kitchen where there were no mirrors in sight. </a:t>
            </a:r>
          </a:p>
          <a:p>
            <a:pPr>
              <a:lnSpc>
                <a:spcPct val="150000"/>
              </a:lnSpc>
            </a:pPr>
            <a:r>
              <a:rPr lang="en-US" sz="2000" dirty="0">
                <a:latin typeface="Freestyle Script" panose="030804020302050B0404" pitchFamily="66" charset="0"/>
              </a:rPr>
              <a:t>I wanted to take the same pair of scissors and pierce them into her eyeballs. The image of doing that was engraved in my mind for the rest of the day. But I didn’t have the guts to do that. Instead, I punctured her car tires. </a:t>
            </a:r>
          </a:p>
          <a:p>
            <a:pPr>
              <a:lnSpc>
                <a:spcPct val="150000"/>
              </a:lnSpc>
            </a:pPr>
            <a:r>
              <a:rPr lang="en-US" sz="2000" dirty="0">
                <a:latin typeface="Freestyle Script" panose="030804020302050B0404" pitchFamily="66" charset="0"/>
              </a:rPr>
              <a:t>I didn’t give a shit how we would get home or what people walking by would say. I just did it.</a:t>
            </a:r>
          </a:p>
          <a:p>
            <a:pPr>
              <a:lnSpc>
                <a:spcPct val="150000"/>
              </a:lnSpc>
            </a:pPr>
            <a:r>
              <a:rPr lang="en-US" sz="2000" dirty="0">
                <a:latin typeface="Freestyle Script" panose="030804020302050B0404" pitchFamily="66" charset="0"/>
              </a:rPr>
              <a:t>The rest of the day was hazy.. By the time I got home again, it was dark outside.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977191"/>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As soon as I walked through the door of our chalet, I jumped into bed and passed out.</a:t>
            </a:r>
          </a:p>
        </p:txBody>
      </p:sp>
      <p:pic>
        <p:nvPicPr>
          <p:cNvPr id="13" name="Picture 12" descr="Good Night Meow">
            <a:hlinkHover r:id="" action="ppaction://hlinkshowjump?jump=nextslide"/>
            <a:extLst>
              <a:ext uri="{FF2B5EF4-FFF2-40B4-BE49-F238E27FC236}">
                <a16:creationId xmlns:a16="http://schemas.microsoft.com/office/drawing/2014/main" id="{6CFE62C2-4990-BEBB-DDE2-A1E91DF48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776" y="1057464"/>
            <a:ext cx="769482" cy="769482"/>
          </a:xfrm>
          <a:prstGeom prst="rect">
            <a:avLst/>
          </a:prstGeom>
        </p:spPr>
      </p:pic>
      <p:pic>
        <p:nvPicPr>
          <p:cNvPr id="15" name="Picture 14" descr="Late Night Teodor the Cat">
            <a:extLst>
              <a:ext uri="{FF2B5EF4-FFF2-40B4-BE49-F238E27FC236}">
                <a16:creationId xmlns:a16="http://schemas.microsoft.com/office/drawing/2014/main" id="{331E631F-6F7B-B3B2-54C9-695B46BA3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0702" y="5189925"/>
            <a:ext cx="559650" cy="559650"/>
          </a:xfrm>
          <a:prstGeom prst="rect">
            <a:avLst/>
          </a:prstGeom>
        </p:spPr>
      </p:pic>
      <p:pic>
        <p:nvPicPr>
          <p:cNvPr id="17" name="Picture 16" descr="Bomb Gummy Monsters">
            <a:extLst>
              <a:ext uri="{FF2B5EF4-FFF2-40B4-BE49-F238E27FC236}">
                <a16:creationId xmlns:a16="http://schemas.microsoft.com/office/drawing/2014/main" id="{71F3EEDF-DE62-3BD8-7D01-E578A1BCC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755" y="1943766"/>
            <a:ext cx="706633" cy="706633"/>
          </a:xfrm>
          <a:prstGeom prst="rect">
            <a:avLst/>
          </a:prstGeom>
        </p:spPr>
      </p:pic>
      <p:pic>
        <p:nvPicPr>
          <p:cNvPr id="19" name="Graphic 18" descr="Pocket knife with solid fill">
            <a:extLst>
              <a:ext uri="{FF2B5EF4-FFF2-40B4-BE49-F238E27FC236}">
                <a16:creationId xmlns:a16="http://schemas.microsoft.com/office/drawing/2014/main" id="{95015218-2A8A-C5E1-AB6C-4630F0A6EE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3754" y="3826312"/>
            <a:ext cx="716850" cy="716850"/>
          </a:xfrm>
          <a:prstGeom prst="rect">
            <a:avLst/>
          </a:prstGeom>
        </p:spPr>
      </p:pic>
      <p:grpSp>
        <p:nvGrpSpPr>
          <p:cNvPr id="24" name="Group 23">
            <a:extLst>
              <a:ext uri="{FF2B5EF4-FFF2-40B4-BE49-F238E27FC236}">
                <a16:creationId xmlns:a16="http://schemas.microsoft.com/office/drawing/2014/main" id="{1722055E-E4CD-91E7-CD7E-746090B9F44A}"/>
              </a:ext>
            </a:extLst>
          </p:cNvPr>
          <p:cNvGrpSpPr/>
          <p:nvPr/>
        </p:nvGrpSpPr>
        <p:grpSpPr>
          <a:xfrm>
            <a:off x="25612" y="2530750"/>
            <a:ext cx="1004027" cy="1004027"/>
            <a:chOff x="3073857" y="2672157"/>
            <a:chExt cx="2672157" cy="2672157"/>
          </a:xfrm>
        </p:grpSpPr>
        <p:sp>
          <p:nvSpPr>
            <p:cNvPr id="25" name="Rectangle 24">
              <a:extLst>
                <a:ext uri="{FF2B5EF4-FFF2-40B4-BE49-F238E27FC236}">
                  <a16:creationId xmlns:a16="http://schemas.microsoft.com/office/drawing/2014/main" id="{8B731108-E72E-8BCE-951E-31B82D99EF8C}"/>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Picture 25" descr="A picture containing text, picture frame&#10;&#10;Description automatically generated">
              <a:extLst>
                <a:ext uri="{FF2B5EF4-FFF2-40B4-BE49-F238E27FC236}">
                  <a16:creationId xmlns:a16="http://schemas.microsoft.com/office/drawing/2014/main" id="{70DBDAD3-2EC8-342F-810D-22C2EC67A1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7" name="Graphic 26" descr="Storytelling with solid fill">
            <a:hlinkClick r:id="rId11" action="ppaction://hlinksldjump"/>
            <a:extLst>
              <a:ext uri="{FF2B5EF4-FFF2-40B4-BE49-F238E27FC236}">
                <a16:creationId xmlns:a16="http://schemas.microsoft.com/office/drawing/2014/main" id="{F407C972-0FEE-53F1-9186-AB9573526B2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099110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38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DC52C85-D193-F957-77C6-99112B715E45}"/>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09C64B2E-8219-E0BE-0451-103B2D664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CBA64B5B-1DA9-744A-345A-85864F116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2" name="Group 21">
            <a:extLst>
              <a:ext uri="{FF2B5EF4-FFF2-40B4-BE49-F238E27FC236}">
                <a16:creationId xmlns:a16="http://schemas.microsoft.com/office/drawing/2014/main" id="{B3A05A3A-458F-CF51-6801-C1D904BA1761}"/>
              </a:ext>
            </a:extLst>
          </p:cNvPr>
          <p:cNvGrpSpPr/>
          <p:nvPr/>
        </p:nvGrpSpPr>
        <p:grpSpPr>
          <a:xfrm flipV="1">
            <a:off x="0" y="-17252"/>
            <a:ext cx="12192000" cy="6866626"/>
            <a:chOff x="0" y="-17252"/>
            <a:chExt cx="12192000" cy="6866626"/>
          </a:xfrm>
        </p:grpSpPr>
        <p:pic>
          <p:nvPicPr>
            <p:cNvPr id="23" name="Picture 22">
              <a:extLst>
                <a:ext uri="{FF2B5EF4-FFF2-40B4-BE49-F238E27FC236}">
                  <a16:creationId xmlns:a16="http://schemas.microsoft.com/office/drawing/2014/main" id="{5A962AA2-0E36-21FB-78EB-F4AAA20A92B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4" name="Picture 23">
              <a:extLst>
                <a:ext uri="{FF2B5EF4-FFF2-40B4-BE49-F238E27FC236}">
                  <a16:creationId xmlns:a16="http://schemas.microsoft.com/office/drawing/2014/main" id="{1BC8EE9C-0F9B-9E1B-EB7D-FE9A2B4722F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grpSp>
        <p:nvGrpSpPr>
          <p:cNvPr id="21" name="Group 20">
            <a:extLst>
              <a:ext uri="{FF2B5EF4-FFF2-40B4-BE49-F238E27FC236}">
                <a16:creationId xmlns:a16="http://schemas.microsoft.com/office/drawing/2014/main" id="{20273CA3-EE4C-732A-DE71-4AB30B1BA721}"/>
              </a:ext>
            </a:extLst>
          </p:cNvPr>
          <p:cNvGrpSpPr/>
          <p:nvPr/>
        </p:nvGrpSpPr>
        <p:grpSpPr>
          <a:xfrm>
            <a:off x="25612" y="2530750"/>
            <a:ext cx="1004027" cy="1004027"/>
            <a:chOff x="3073857" y="2672157"/>
            <a:chExt cx="2672157" cy="2672157"/>
          </a:xfrm>
        </p:grpSpPr>
        <p:sp>
          <p:nvSpPr>
            <p:cNvPr id="25" name="Rectangle 24">
              <a:extLst>
                <a:ext uri="{FF2B5EF4-FFF2-40B4-BE49-F238E27FC236}">
                  <a16:creationId xmlns:a16="http://schemas.microsoft.com/office/drawing/2014/main" id="{817CECFB-1506-D67C-6F1C-E509D2DF1337}"/>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Picture 25" descr="A picture containing text, picture frame&#10;&#10;Description automatically generated">
              <a:hlinkHover r:id="" action="ppaction://hlinkshowjump?jump=nextslide"/>
              <a:extLst>
                <a:ext uri="{FF2B5EF4-FFF2-40B4-BE49-F238E27FC236}">
                  <a16:creationId xmlns:a16="http://schemas.microsoft.com/office/drawing/2014/main" id="{035B0477-58AE-4DED-C0E5-489AB01A1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39" name="TextBox 38">
            <a:extLst>
              <a:ext uri="{FF2B5EF4-FFF2-40B4-BE49-F238E27FC236}">
                <a16:creationId xmlns:a16="http://schemas.microsoft.com/office/drawing/2014/main" id="{CC28EC97-269B-76B9-0198-B849B01A972A}"/>
              </a:ext>
            </a:extLst>
          </p:cNvPr>
          <p:cNvSpPr txBox="1"/>
          <p:nvPr/>
        </p:nvSpPr>
        <p:spPr>
          <a:xfrm>
            <a:off x="923021" y="653647"/>
            <a:ext cx="4537495" cy="3285515"/>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p:txBody>
      </p:sp>
      <p:pic>
        <p:nvPicPr>
          <p:cNvPr id="41" name="Picture 40" descr="Break Time Teodor the Cat">
            <a:extLst>
              <a:ext uri="{FF2B5EF4-FFF2-40B4-BE49-F238E27FC236}">
                <a16:creationId xmlns:a16="http://schemas.microsoft.com/office/drawing/2014/main" id="{038A017F-5FA1-A242-C7DE-49ACB3CB12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42" name="Picture 41" descr="Driving Pusheen">
            <a:hlinkHover r:id="rId7" action="ppaction://hlinksldjump"/>
            <a:extLst>
              <a:ext uri="{FF2B5EF4-FFF2-40B4-BE49-F238E27FC236}">
                <a16:creationId xmlns:a16="http://schemas.microsoft.com/office/drawing/2014/main" id="{33DC83DB-CCDD-14F6-1C26-619F1D38A1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16" name="Graphic 15" descr="Storytelling with solid fill">
            <a:hlinkClick r:id="rId9" action="ppaction://hlinksldjump"/>
            <a:extLst>
              <a:ext uri="{FF2B5EF4-FFF2-40B4-BE49-F238E27FC236}">
                <a16:creationId xmlns:a16="http://schemas.microsoft.com/office/drawing/2014/main" id="{E166865F-783D-50A8-99F7-571F7E313C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66190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39">
                                            <p:txEl>
                                              <p:pRg st="2" end="2"/>
                                            </p:txEl>
                                          </p:spTgt>
                                        </p:tgtEl>
                                        <p:attrNameLst>
                                          <p:attrName>style.visibility</p:attrName>
                                        </p:attrNameLst>
                                      </p:cBhvr>
                                      <p:to>
                                        <p:strVal val="visible"/>
                                      </p:to>
                                    </p:set>
                                    <p:animEffect transition="in" filter="fade">
                                      <p:cBhvr>
                                        <p:cTn id="7" dur="500"/>
                                        <p:tgtEl>
                                          <p:spTgt spid="39">
                                            <p:txEl>
                                              <p:pRg st="2" end="2"/>
                                            </p:txEl>
                                          </p:spTgt>
                                        </p:tgtEl>
                                      </p:cBhvr>
                                    </p:animEffect>
                                  </p:childTnLst>
                                </p:cTn>
                              </p:par>
                            </p:childTnLst>
                          </p:cTn>
                        </p:par>
                        <p:par>
                          <p:cTn id="8" fill="hold">
                            <p:stCondLst>
                              <p:cond delay="79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39">
                                            <p:txEl>
                                              <p:pRg st="3" end="3"/>
                                            </p:txEl>
                                          </p:spTgt>
                                        </p:tgtEl>
                                        <p:attrNameLst>
                                          <p:attrName>style.visibility</p:attrName>
                                        </p:attrNameLst>
                                      </p:cBhvr>
                                      <p:to>
                                        <p:strVal val="visible"/>
                                      </p:to>
                                    </p:set>
                                    <p:animEffect transition="in" filter="fade">
                                      <p:cBhvr>
                                        <p:cTn id="11" dur="500"/>
                                        <p:tgtEl>
                                          <p:spTgt spid="39">
                                            <p:txEl>
                                              <p:pRg st="3" end="3"/>
                                            </p:txEl>
                                          </p:spTgt>
                                        </p:tgtEl>
                                      </p:cBhvr>
                                    </p:animEffect>
                                  </p:childTnLst>
                                </p:cTn>
                              </p:par>
                            </p:childTnLst>
                          </p:cTn>
                        </p:par>
                        <p:par>
                          <p:cTn id="12" fill="hold">
                            <p:stCondLst>
                              <p:cond delay="123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1CB58E7-D26F-8564-7DBD-658289A9C4E3}"/>
              </a:ext>
            </a:extLst>
          </p:cNvPr>
          <p:cNvGrpSpPr/>
          <p:nvPr/>
        </p:nvGrpSpPr>
        <p:grpSpPr>
          <a:xfrm>
            <a:off x="0" y="-8626"/>
            <a:ext cx="12192000" cy="6866626"/>
            <a:chOff x="389049" y="0"/>
            <a:chExt cx="11288984" cy="6858000"/>
          </a:xfrm>
        </p:grpSpPr>
        <p:pic>
          <p:nvPicPr>
            <p:cNvPr id="18" name="Picture 17" descr="A close up of a white surface&#10;&#10;Description automatically generated with low confidence">
              <a:extLst>
                <a:ext uri="{FF2B5EF4-FFF2-40B4-BE49-F238E27FC236}">
                  <a16:creationId xmlns:a16="http://schemas.microsoft.com/office/drawing/2014/main" id="{5C28CC08-752F-0116-5838-77CF049BB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0" name="Picture 19" descr="A close up of a white surface&#10;&#10;Description automatically generated with low confidence">
              <a:extLst>
                <a:ext uri="{FF2B5EF4-FFF2-40B4-BE49-F238E27FC236}">
                  <a16:creationId xmlns:a16="http://schemas.microsoft.com/office/drawing/2014/main" id="{494C7084-55DF-E471-820B-F504ECFB4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2" name="Group 21">
            <a:extLst>
              <a:ext uri="{FF2B5EF4-FFF2-40B4-BE49-F238E27FC236}">
                <a16:creationId xmlns:a16="http://schemas.microsoft.com/office/drawing/2014/main" id="{8D257ED4-FBB2-F6B7-F255-A391CC9D7A95}"/>
              </a:ext>
            </a:extLst>
          </p:cNvPr>
          <p:cNvGrpSpPr/>
          <p:nvPr/>
        </p:nvGrpSpPr>
        <p:grpSpPr>
          <a:xfrm>
            <a:off x="0" y="-8626"/>
            <a:ext cx="12192002" cy="6866628"/>
            <a:chOff x="0" y="-8626"/>
            <a:chExt cx="12192002" cy="6866628"/>
          </a:xfrm>
        </p:grpSpPr>
        <p:pic>
          <p:nvPicPr>
            <p:cNvPr id="23" name="Picture 22" descr="A close-up of some smoke&#10;&#10;Description automatically generated with low confidence">
              <a:extLst>
                <a:ext uri="{FF2B5EF4-FFF2-40B4-BE49-F238E27FC236}">
                  <a16:creationId xmlns:a16="http://schemas.microsoft.com/office/drawing/2014/main" id="{A11964D8-5A99-602F-A152-F365F4F7C7A3}"/>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5313" y="376687"/>
              <a:ext cx="6866628" cy="6096001"/>
            </a:xfrm>
            <a:prstGeom prst="rect">
              <a:avLst/>
            </a:prstGeom>
          </p:spPr>
        </p:pic>
        <p:pic>
          <p:nvPicPr>
            <p:cNvPr id="24" name="Picture 23" descr="A close-up of some smoke&#10;&#10;Description automatically generated with low confidence">
              <a:extLst>
                <a:ext uri="{FF2B5EF4-FFF2-40B4-BE49-F238E27FC236}">
                  <a16:creationId xmlns:a16="http://schemas.microsoft.com/office/drawing/2014/main" id="{80F65060-F4C8-704F-9A15-A0793D939A3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0688" y="376687"/>
              <a:ext cx="6866628" cy="6096001"/>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a:latin typeface="Freestyle Script" panose="030804020302050B0404" pitchFamily="66" charset="0"/>
              </a:rPr>
              <a:t>It looked as if a 3-year-old, went to town on my hair. </a:t>
            </a:r>
          </a:p>
          <a:p>
            <a:pPr>
              <a:lnSpc>
                <a:spcPct val="150000"/>
              </a:lnSpc>
            </a:pPr>
            <a:r>
              <a:rPr lang="en-US" sz="2000">
                <a:latin typeface="Freestyle Script" panose="030804020302050B0404" pitchFamily="66" charset="0"/>
              </a:rPr>
              <a:t>I </a:t>
            </a:r>
            <a:r>
              <a:rPr lang="en-US" sz="2000" dirty="0">
                <a:latin typeface="Freestyle Script" panose="030804020302050B0404" pitchFamily="66" charset="0"/>
              </a:rPr>
              <a:t>was livid. I should have guessed she was going to do this when she sat me down in the kitchen where there were no mirrors in sight. </a:t>
            </a:r>
          </a:p>
          <a:p>
            <a:pPr>
              <a:lnSpc>
                <a:spcPct val="150000"/>
              </a:lnSpc>
            </a:pPr>
            <a:r>
              <a:rPr lang="en-US" sz="2000" dirty="0">
                <a:latin typeface="Freestyle Script" panose="030804020302050B0404" pitchFamily="66" charset="0"/>
              </a:rPr>
              <a:t>I wanted to take the same pair of scissors and pierce them into her eyeballs. The image of doing that was engraved in my mind for the rest of the day. But I didn’t have the guts to do that. Instead, I punctured her car tires. </a:t>
            </a:r>
          </a:p>
          <a:p>
            <a:pPr>
              <a:lnSpc>
                <a:spcPct val="150000"/>
              </a:lnSpc>
            </a:pPr>
            <a:r>
              <a:rPr lang="en-US" sz="2000" dirty="0">
                <a:latin typeface="Freestyle Script" panose="030804020302050B0404" pitchFamily="66" charset="0"/>
              </a:rPr>
              <a:t>I didn’t give a shit how we would get home or what people walking by would say. I just did it.</a:t>
            </a:r>
          </a:p>
          <a:p>
            <a:pPr>
              <a:lnSpc>
                <a:spcPct val="150000"/>
              </a:lnSpc>
            </a:pPr>
            <a:r>
              <a:rPr lang="en-US" sz="2000" dirty="0">
                <a:latin typeface="Freestyle Script" panose="030804020302050B0404" pitchFamily="66" charset="0"/>
              </a:rPr>
              <a:t>The rest of the day was hazy.. By the time I got home again, it was dark outside.</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2362185"/>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As soon as I walked through the door of our chalet, I jumped into bed and passed out.</a:t>
            </a:r>
          </a:p>
          <a:p>
            <a:pPr>
              <a:lnSpc>
                <a:spcPct val="150000"/>
              </a:lnSpc>
            </a:pPr>
            <a:r>
              <a:rPr lang="en-US" sz="2000" dirty="0">
                <a:latin typeface="Freestyle Script" panose="030804020302050B0404" pitchFamily="66" charset="0"/>
              </a:rPr>
              <a:t>I really wish they could have been nicer. Not sure if I regret coming on this trip or not… I most likely do, but I also wish I didn’t have to…</a:t>
            </a:r>
          </a:p>
        </p:txBody>
      </p:sp>
      <p:pic>
        <p:nvPicPr>
          <p:cNvPr id="15" name="Picture 14" descr="Late Night Teodor the Cat">
            <a:extLst>
              <a:ext uri="{FF2B5EF4-FFF2-40B4-BE49-F238E27FC236}">
                <a16:creationId xmlns:a16="http://schemas.microsoft.com/office/drawing/2014/main" id="{331E631F-6F7B-B3B2-54C9-695B46BA3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702" y="5189925"/>
            <a:ext cx="559650" cy="559650"/>
          </a:xfrm>
          <a:prstGeom prst="rect">
            <a:avLst/>
          </a:prstGeom>
        </p:spPr>
      </p:pic>
      <p:pic>
        <p:nvPicPr>
          <p:cNvPr id="17" name="Picture 16" descr="Bomb Gummy Monsters">
            <a:extLst>
              <a:ext uri="{FF2B5EF4-FFF2-40B4-BE49-F238E27FC236}">
                <a16:creationId xmlns:a16="http://schemas.microsoft.com/office/drawing/2014/main" id="{71F3EEDF-DE62-3BD8-7D01-E578A1BCC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755" y="1943766"/>
            <a:ext cx="706633" cy="706633"/>
          </a:xfrm>
          <a:prstGeom prst="rect">
            <a:avLst/>
          </a:prstGeom>
        </p:spPr>
      </p:pic>
      <p:pic>
        <p:nvPicPr>
          <p:cNvPr id="19" name="Graphic 18" descr="Pocket knife with solid fill">
            <a:extLst>
              <a:ext uri="{FF2B5EF4-FFF2-40B4-BE49-F238E27FC236}">
                <a16:creationId xmlns:a16="http://schemas.microsoft.com/office/drawing/2014/main" id="{95015218-2A8A-C5E1-AB6C-4630F0A6EE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3754" y="3826312"/>
            <a:ext cx="716850" cy="716850"/>
          </a:xfrm>
          <a:prstGeom prst="rect">
            <a:avLst/>
          </a:prstGeom>
        </p:spPr>
      </p:pic>
      <p:pic>
        <p:nvPicPr>
          <p:cNvPr id="16" name="Picture 15" descr="Sad Meow">
            <a:hlinkHover r:id="" action="ppaction://hlinkshowjump?jump=nextslide"/>
            <a:extLst>
              <a:ext uri="{FF2B5EF4-FFF2-40B4-BE49-F238E27FC236}">
                <a16:creationId xmlns:a16="http://schemas.microsoft.com/office/drawing/2014/main" id="{801D7872-32FE-F124-1F19-3B0AACEAB9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8587" y="2416250"/>
            <a:ext cx="838200" cy="838200"/>
          </a:xfrm>
          <a:prstGeom prst="rect">
            <a:avLst/>
          </a:prstGeom>
        </p:spPr>
      </p:pic>
      <p:grpSp>
        <p:nvGrpSpPr>
          <p:cNvPr id="25" name="Group 24">
            <a:extLst>
              <a:ext uri="{FF2B5EF4-FFF2-40B4-BE49-F238E27FC236}">
                <a16:creationId xmlns:a16="http://schemas.microsoft.com/office/drawing/2014/main" id="{426FCE6E-68DE-E49B-CFD3-73F8C17BB6E6}"/>
              </a:ext>
            </a:extLst>
          </p:cNvPr>
          <p:cNvGrpSpPr/>
          <p:nvPr/>
        </p:nvGrpSpPr>
        <p:grpSpPr>
          <a:xfrm>
            <a:off x="25612" y="2530750"/>
            <a:ext cx="1004027" cy="1004027"/>
            <a:chOff x="3073857" y="2672157"/>
            <a:chExt cx="2672157" cy="2672157"/>
          </a:xfrm>
        </p:grpSpPr>
        <p:sp>
          <p:nvSpPr>
            <p:cNvPr id="26" name="Rectangle 25">
              <a:extLst>
                <a:ext uri="{FF2B5EF4-FFF2-40B4-BE49-F238E27FC236}">
                  <a16:creationId xmlns:a16="http://schemas.microsoft.com/office/drawing/2014/main" id="{BB69C68F-ACBC-4867-056C-0A97D7877DB0}"/>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descr="A picture containing text, picture frame&#10;&#10;Description automatically generated">
              <a:extLst>
                <a:ext uri="{FF2B5EF4-FFF2-40B4-BE49-F238E27FC236}">
                  <a16:creationId xmlns:a16="http://schemas.microsoft.com/office/drawing/2014/main" id="{590CA00E-34A6-A947-FE88-B5842FEE0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8" name="Picture 27" descr="Good Night Meow">
            <a:extLst>
              <a:ext uri="{FF2B5EF4-FFF2-40B4-BE49-F238E27FC236}">
                <a16:creationId xmlns:a16="http://schemas.microsoft.com/office/drawing/2014/main" id="{2B81D8EE-89F2-0228-26F3-3E99633193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89776" y="1057464"/>
            <a:ext cx="769482" cy="769482"/>
          </a:xfrm>
          <a:prstGeom prst="rect">
            <a:avLst/>
          </a:prstGeom>
        </p:spPr>
      </p:pic>
      <p:pic>
        <p:nvPicPr>
          <p:cNvPr id="29" name="Graphic 28" descr="Storytelling with solid fill">
            <a:hlinkClick r:id="rId12" action="ppaction://hlinksldjump"/>
            <a:extLst>
              <a:ext uri="{FF2B5EF4-FFF2-40B4-BE49-F238E27FC236}">
                <a16:creationId xmlns:a16="http://schemas.microsoft.com/office/drawing/2014/main" id="{9892DE05-22E3-0A27-EDB2-CB48EBA16D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585391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par>
                          <p:cTn id="8" fill="hold">
                            <p:stCondLst>
                              <p:cond delay="60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BA8C18-F3EB-D1FB-1D6A-AAEC0801CB26}"/>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056F9306-5309-D1FE-BAA9-C6D8750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DA336F44-CF95-93E5-ED56-C929BF855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9" name="Group 18">
            <a:extLst>
              <a:ext uri="{FF2B5EF4-FFF2-40B4-BE49-F238E27FC236}">
                <a16:creationId xmlns:a16="http://schemas.microsoft.com/office/drawing/2014/main" id="{ED153B7B-C9B4-E9D2-9FD0-A51B542C7D30}"/>
              </a:ext>
            </a:extLst>
          </p:cNvPr>
          <p:cNvGrpSpPr/>
          <p:nvPr/>
        </p:nvGrpSpPr>
        <p:grpSpPr>
          <a:xfrm>
            <a:off x="-1" y="-8626"/>
            <a:ext cx="12192000" cy="6875252"/>
            <a:chOff x="-1" y="-8626"/>
            <a:chExt cx="12192000" cy="6875252"/>
          </a:xfrm>
        </p:grpSpPr>
        <p:pic>
          <p:nvPicPr>
            <p:cNvPr id="20" name="Picture 19" descr="A picture containing plant, ocean floor&#10;&#10;Description automatically generated">
              <a:extLst>
                <a:ext uri="{FF2B5EF4-FFF2-40B4-BE49-F238E27FC236}">
                  <a16:creationId xmlns:a16="http://schemas.microsoft.com/office/drawing/2014/main" id="{04EB4400-BEB0-0319-0B2A-57E585ABC24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1" name="Picture 20" descr="A picture containing plant, ocean floor&#10;&#10;Description automatically generated">
              <a:extLst>
                <a:ext uri="{FF2B5EF4-FFF2-40B4-BE49-F238E27FC236}">
                  <a16:creationId xmlns:a16="http://schemas.microsoft.com/office/drawing/2014/main" id="{5532AB44-1B6F-BEE7-4155-B258C1F5FD3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16" name="Group 15">
            <a:extLst>
              <a:ext uri="{FF2B5EF4-FFF2-40B4-BE49-F238E27FC236}">
                <a16:creationId xmlns:a16="http://schemas.microsoft.com/office/drawing/2014/main" id="{AFDDDCFE-A79E-A6D6-6E13-DFA0119C38D6}"/>
              </a:ext>
            </a:extLst>
          </p:cNvPr>
          <p:cNvGrpSpPr/>
          <p:nvPr/>
        </p:nvGrpSpPr>
        <p:grpSpPr>
          <a:xfrm>
            <a:off x="1" y="-12272"/>
            <a:ext cx="12192001" cy="6866625"/>
            <a:chOff x="1" y="-12272"/>
            <a:chExt cx="12192001" cy="6866625"/>
          </a:xfrm>
        </p:grpSpPr>
        <p:pic>
          <p:nvPicPr>
            <p:cNvPr id="17" name="Picture 16" descr="A picture containing weapon, missile&#10;&#10;Description automatically generated">
              <a:extLst>
                <a:ext uri="{FF2B5EF4-FFF2-40B4-BE49-F238E27FC236}">
                  <a16:creationId xmlns:a16="http://schemas.microsoft.com/office/drawing/2014/main" id="{0D89CD2C-882C-5622-43A1-2EA2E3EF90A2}"/>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18" name="Picture 17" descr="A picture containing weapon, missile&#10;&#10;Description automatically generated">
              <a:extLst>
                <a:ext uri="{FF2B5EF4-FFF2-40B4-BE49-F238E27FC236}">
                  <a16:creationId xmlns:a16="http://schemas.microsoft.com/office/drawing/2014/main" id="{F75ECFE2-8A23-01B0-CCCB-200FD57BBB7B}"/>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1900520"/>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p:txBody>
      </p:sp>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hlinkHover r:id="" action="ppaction://hlinkshowjump?jump=nextslide"/>
              <a:extLst>
                <a:ext uri="{FF2B5EF4-FFF2-40B4-BE49-F238E27FC236}">
                  <a16:creationId xmlns:a16="http://schemas.microsoft.com/office/drawing/2014/main" id="{DE9E2206-B1C0-44AD-A91F-C0CB4EE287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7760" y="1858593"/>
              <a:ext cx="901207" cy="901207"/>
            </a:xfrm>
            <a:prstGeom prst="rect">
              <a:avLst/>
            </a:prstGeom>
          </p:spPr>
        </p:pic>
      </p:grpSp>
      <p:pic>
        <p:nvPicPr>
          <p:cNvPr id="24" name="Graphic 23" descr="Storytelling with solid fill">
            <a:hlinkClick r:id="rId10" action="ppaction://hlinksldjump"/>
            <a:extLst>
              <a:ext uri="{FF2B5EF4-FFF2-40B4-BE49-F238E27FC236}">
                <a16:creationId xmlns:a16="http://schemas.microsoft.com/office/drawing/2014/main" id="{965D613B-F670-FD16-721D-D789B77933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978714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715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E997D39-3AF5-1680-6C38-ED29E4FBF60D}"/>
              </a:ext>
            </a:extLst>
          </p:cNvPr>
          <p:cNvGrpSpPr/>
          <p:nvPr/>
        </p:nvGrpSpPr>
        <p:grpSpPr>
          <a:xfrm>
            <a:off x="0" y="-8626"/>
            <a:ext cx="12192000" cy="6866626"/>
            <a:chOff x="389049" y="0"/>
            <a:chExt cx="11288984" cy="6858000"/>
          </a:xfrm>
        </p:grpSpPr>
        <p:pic>
          <p:nvPicPr>
            <p:cNvPr id="16" name="Picture 15" descr="A close up of a white surface&#10;&#10;Description automatically generated with low confidence">
              <a:extLst>
                <a:ext uri="{FF2B5EF4-FFF2-40B4-BE49-F238E27FC236}">
                  <a16:creationId xmlns:a16="http://schemas.microsoft.com/office/drawing/2014/main" id="{120D42B3-52ED-7786-5ABE-459D6ABB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7" name="Picture 16" descr="A close up of a white surface&#10;&#10;Description automatically generated with low confidence">
              <a:extLst>
                <a:ext uri="{FF2B5EF4-FFF2-40B4-BE49-F238E27FC236}">
                  <a16:creationId xmlns:a16="http://schemas.microsoft.com/office/drawing/2014/main" id="{3EAA2112-9287-4A0C-63DD-689F16798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4" name="Group 23">
            <a:extLst>
              <a:ext uri="{FF2B5EF4-FFF2-40B4-BE49-F238E27FC236}">
                <a16:creationId xmlns:a16="http://schemas.microsoft.com/office/drawing/2014/main" id="{3374D216-82BA-F981-49D5-3A0E88B6FF6C}"/>
              </a:ext>
            </a:extLst>
          </p:cNvPr>
          <p:cNvGrpSpPr/>
          <p:nvPr/>
        </p:nvGrpSpPr>
        <p:grpSpPr>
          <a:xfrm>
            <a:off x="-1" y="-8626"/>
            <a:ext cx="12192000" cy="6875252"/>
            <a:chOff x="-1" y="-8626"/>
            <a:chExt cx="12192000" cy="6875252"/>
          </a:xfrm>
        </p:grpSpPr>
        <p:pic>
          <p:nvPicPr>
            <p:cNvPr id="25" name="Picture 24" descr="A picture containing plant, ocean floor&#10;&#10;Description automatically generated">
              <a:extLst>
                <a:ext uri="{FF2B5EF4-FFF2-40B4-BE49-F238E27FC236}">
                  <a16:creationId xmlns:a16="http://schemas.microsoft.com/office/drawing/2014/main" id="{0420ACCE-9716-66FA-FA30-F6D91375336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6" name="Picture 25" descr="A picture containing plant, ocean floor&#10;&#10;Description automatically generated">
              <a:extLst>
                <a:ext uri="{FF2B5EF4-FFF2-40B4-BE49-F238E27FC236}">
                  <a16:creationId xmlns:a16="http://schemas.microsoft.com/office/drawing/2014/main" id="{0BE0A8D6-C1F5-9ACA-86C9-B55521FFAEA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8" name="Group 7">
            <a:extLst>
              <a:ext uri="{FF2B5EF4-FFF2-40B4-BE49-F238E27FC236}">
                <a16:creationId xmlns:a16="http://schemas.microsoft.com/office/drawing/2014/main" id="{8BD056F2-D89B-CD3C-D106-64924D7A4100}"/>
              </a:ext>
            </a:extLst>
          </p:cNvPr>
          <p:cNvGrpSpPr/>
          <p:nvPr/>
        </p:nvGrpSpPr>
        <p:grpSpPr>
          <a:xfrm>
            <a:off x="1" y="-12272"/>
            <a:ext cx="12192001" cy="6866625"/>
            <a:chOff x="1" y="-12272"/>
            <a:chExt cx="12192001" cy="6866625"/>
          </a:xfrm>
        </p:grpSpPr>
        <p:pic>
          <p:nvPicPr>
            <p:cNvPr id="7" name="Picture 6" descr="A picture containing weapon, missile&#10;&#10;Description automatically generated">
              <a:extLst>
                <a:ext uri="{FF2B5EF4-FFF2-40B4-BE49-F238E27FC236}">
                  <a16:creationId xmlns:a16="http://schemas.microsoft.com/office/drawing/2014/main" id="{263B01AF-338E-C461-E7C2-BEEC1A3C9937}"/>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1" name="Picture 20" descr="A picture containing weapon, missile&#10;&#10;Description automatically generated">
              <a:extLst>
                <a:ext uri="{FF2B5EF4-FFF2-40B4-BE49-F238E27FC236}">
                  <a16:creationId xmlns:a16="http://schemas.microsoft.com/office/drawing/2014/main" id="{B374F6B3-FD49-B69C-5B08-191E90B6EF48}"/>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3747180"/>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p:txBody>
      </p:sp>
      <p:pic>
        <p:nvPicPr>
          <p:cNvPr id="3" name="Graphic 2" descr="A cozy cabin in the woods covered in snow">
            <a:hlinkHover r:id="" action="ppaction://hlinkshowjump?jump=nextslide"/>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7760" y="1858593"/>
              <a:ext cx="901207" cy="901207"/>
            </a:xfrm>
            <a:prstGeom prst="rect">
              <a:avLst/>
            </a:prstGeom>
          </p:spPr>
        </p:pic>
      </p:grpSp>
      <p:pic>
        <p:nvPicPr>
          <p:cNvPr id="19" name="Graphic 18" descr="Storytelling with solid fill">
            <a:hlinkClick r:id="rId12" action="ppaction://hlinksldjump"/>
            <a:extLst>
              <a:ext uri="{FF2B5EF4-FFF2-40B4-BE49-F238E27FC236}">
                <a16:creationId xmlns:a16="http://schemas.microsoft.com/office/drawing/2014/main" id="{05466367-E217-C175-B705-5741D937DC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83545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78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fade">
                                      <p:cBhvr>
                                        <p:cTn id="11" dur="500"/>
                                        <p:tgtEl>
                                          <p:spTgt spid="11">
                                            <p:txEl>
                                              <p:pRg st="3" end="3"/>
                                            </p:txEl>
                                          </p:spTgt>
                                        </p:tgtEl>
                                      </p:cBhvr>
                                    </p:animEffect>
                                  </p:childTnLst>
                                </p:cTn>
                              </p:par>
                            </p:childTnLst>
                          </p:cTn>
                        </p:par>
                        <p:par>
                          <p:cTn id="12" fill="hold">
                            <p:stCondLst>
                              <p:cond delay="103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9BE42C6-6BA4-35C1-21B5-631D1A765EBA}"/>
              </a:ext>
            </a:extLst>
          </p:cNvPr>
          <p:cNvGrpSpPr/>
          <p:nvPr/>
        </p:nvGrpSpPr>
        <p:grpSpPr>
          <a:xfrm>
            <a:off x="0" y="-8626"/>
            <a:ext cx="12192000" cy="6866626"/>
            <a:chOff x="389049" y="0"/>
            <a:chExt cx="11288984" cy="6858000"/>
          </a:xfrm>
        </p:grpSpPr>
        <p:pic>
          <p:nvPicPr>
            <p:cNvPr id="13" name="Picture 12" descr="A close up of a white surface&#10;&#10;Description automatically generated with low confidence">
              <a:extLst>
                <a:ext uri="{FF2B5EF4-FFF2-40B4-BE49-F238E27FC236}">
                  <a16:creationId xmlns:a16="http://schemas.microsoft.com/office/drawing/2014/main" id="{CB4EF560-B3FC-F9D3-86AA-9439E7DD0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DDEDD6A5-B9A7-2344-39D1-29FE187FA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6" name="Group 15">
            <a:extLst>
              <a:ext uri="{FF2B5EF4-FFF2-40B4-BE49-F238E27FC236}">
                <a16:creationId xmlns:a16="http://schemas.microsoft.com/office/drawing/2014/main" id="{CBFA2820-3114-A6A3-1C74-C4B92040DDD1}"/>
              </a:ext>
            </a:extLst>
          </p:cNvPr>
          <p:cNvGrpSpPr/>
          <p:nvPr/>
        </p:nvGrpSpPr>
        <p:grpSpPr>
          <a:xfrm>
            <a:off x="-1" y="-8626"/>
            <a:ext cx="12192000" cy="6875252"/>
            <a:chOff x="-1" y="-8626"/>
            <a:chExt cx="12192000" cy="6875252"/>
          </a:xfrm>
        </p:grpSpPr>
        <p:pic>
          <p:nvPicPr>
            <p:cNvPr id="17" name="Picture 16" descr="A picture containing plant, ocean floor&#10;&#10;Description automatically generated">
              <a:extLst>
                <a:ext uri="{FF2B5EF4-FFF2-40B4-BE49-F238E27FC236}">
                  <a16:creationId xmlns:a16="http://schemas.microsoft.com/office/drawing/2014/main" id="{8A1A9E07-B090-90C0-0995-8652DE218CE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19" name="Picture 18" descr="A picture containing plant, ocean floor&#10;&#10;Description automatically generated">
              <a:extLst>
                <a:ext uri="{FF2B5EF4-FFF2-40B4-BE49-F238E27FC236}">
                  <a16:creationId xmlns:a16="http://schemas.microsoft.com/office/drawing/2014/main" id="{00A70442-318B-1C63-7D56-D8A90F6EF49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20" name="Group 19">
            <a:extLst>
              <a:ext uri="{FF2B5EF4-FFF2-40B4-BE49-F238E27FC236}">
                <a16:creationId xmlns:a16="http://schemas.microsoft.com/office/drawing/2014/main" id="{824618B8-4424-A017-654E-D80BEB1E0687}"/>
              </a:ext>
            </a:extLst>
          </p:cNvPr>
          <p:cNvGrpSpPr/>
          <p:nvPr/>
        </p:nvGrpSpPr>
        <p:grpSpPr>
          <a:xfrm>
            <a:off x="-2" y="-8626"/>
            <a:ext cx="12192001" cy="6866625"/>
            <a:chOff x="1" y="-12272"/>
            <a:chExt cx="12192001" cy="6866625"/>
          </a:xfrm>
        </p:grpSpPr>
        <p:pic>
          <p:nvPicPr>
            <p:cNvPr id="21" name="Picture 20" descr="A picture containing weapon, missile&#10;&#10;Description automatically generated">
              <a:extLst>
                <a:ext uri="{FF2B5EF4-FFF2-40B4-BE49-F238E27FC236}">
                  <a16:creationId xmlns:a16="http://schemas.microsoft.com/office/drawing/2014/main" id="{320739B0-3BE1-1B19-ECD6-D86041EABE62}"/>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4" name="Picture 23" descr="A picture containing weapon, missile&#10;&#10;Description automatically generated">
              <a:extLst>
                <a:ext uri="{FF2B5EF4-FFF2-40B4-BE49-F238E27FC236}">
                  <a16:creationId xmlns:a16="http://schemas.microsoft.com/office/drawing/2014/main" id="{2A9931AC-5817-9F55-CD0F-76F30F43214A}"/>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a:p>
            <a:pPr>
              <a:lnSpc>
                <a:spcPct val="150000"/>
              </a:lnSpc>
            </a:pPr>
            <a:r>
              <a:rPr lang="en-US" sz="2000" dirty="0">
                <a:latin typeface="Freestyle Script" panose="030804020302050B0404" pitchFamily="66" charset="0"/>
              </a:rPr>
              <a:t>She made me breakfast and, knowing I’m deadly allergic to nuts, she dumped a whole bag of them on top of my pancakes. Peanuts don’t even go with pancakes! I was quickly getting tired of these games. </a:t>
            </a:r>
          </a:p>
        </p:txBody>
      </p:sp>
      <p:pic>
        <p:nvPicPr>
          <p:cNvPr id="3" name="Graphic 2" descr="A cozy cabin in the woods covered in snow">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pic>
        <p:nvPicPr>
          <p:cNvPr id="18" name="Graphic 17" descr="Nuts with solid fill">
            <a:hlinkHover r:id="" action="ppaction://hlinkshowjump?jump=nextslide"/>
            <a:extLst>
              <a:ext uri="{FF2B5EF4-FFF2-40B4-BE49-F238E27FC236}">
                <a16:creationId xmlns:a16="http://schemas.microsoft.com/office/drawing/2014/main" id="{CE89BFD7-76C4-2EA3-77F5-A6A64D16D8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500014">
            <a:off x="1604620" y="5683951"/>
            <a:ext cx="624840" cy="624840"/>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7760" y="1858593"/>
              <a:ext cx="901207" cy="901207"/>
            </a:xfrm>
            <a:prstGeom prst="rect">
              <a:avLst/>
            </a:prstGeom>
          </p:spPr>
        </p:pic>
      </p:grpSp>
      <p:pic>
        <p:nvPicPr>
          <p:cNvPr id="26" name="Graphic 25" descr="Storytelling with solid fill">
            <a:hlinkClick r:id="rId14" action="ppaction://hlinksldjump"/>
            <a:extLst>
              <a:ext uri="{FF2B5EF4-FFF2-40B4-BE49-F238E27FC236}">
                <a16:creationId xmlns:a16="http://schemas.microsoft.com/office/drawing/2014/main" id="{305FA07F-56AB-1006-9005-BD589855CCD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93772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85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6AEB116-656F-9CA7-F885-1B85FCE1FEB1}"/>
              </a:ext>
            </a:extLst>
          </p:cNvPr>
          <p:cNvGrpSpPr/>
          <p:nvPr/>
        </p:nvGrpSpPr>
        <p:grpSpPr>
          <a:xfrm>
            <a:off x="0" y="-8626"/>
            <a:ext cx="12192000" cy="6866626"/>
            <a:chOff x="389049" y="0"/>
            <a:chExt cx="11288984" cy="6858000"/>
          </a:xfrm>
        </p:grpSpPr>
        <p:pic>
          <p:nvPicPr>
            <p:cNvPr id="15" name="Picture 14" descr="A close up of a white surface&#10;&#10;Description automatically generated with low confidence">
              <a:extLst>
                <a:ext uri="{FF2B5EF4-FFF2-40B4-BE49-F238E27FC236}">
                  <a16:creationId xmlns:a16="http://schemas.microsoft.com/office/drawing/2014/main" id="{978ACF5B-8716-9A60-DB68-6CE9DDB85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2B6ABF1F-9A0C-F255-DDF9-1A8728B26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B439FD01-4011-EBF6-15FE-A4AF2CCB8FFD}"/>
              </a:ext>
            </a:extLst>
          </p:cNvPr>
          <p:cNvGrpSpPr/>
          <p:nvPr/>
        </p:nvGrpSpPr>
        <p:grpSpPr>
          <a:xfrm>
            <a:off x="-1" y="-8626"/>
            <a:ext cx="12192000" cy="6875252"/>
            <a:chOff x="-1" y="-8626"/>
            <a:chExt cx="12192000" cy="6875252"/>
          </a:xfrm>
        </p:grpSpPr>
        <p:pic>
          <p:nvPicPr>
            <p:cNvPr id="19" name="Picture 18" descr="A picture containing plant, ocean floor&#10;&#10;Description automatically generated">
              <a:extLst>
                <a:ext uri="{FF2B5EF4-FFF2-40B4-BE49-F238E27FC236}">
                  <a16:creationId xmlns:a16="http://schemas.microsoft.com/office/drawing/2014/main" id="{4710BB0F-D4B4-1060-4F0A-57AE6848E9C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0" name="Picture 19" descr="A picture containing plant, ocean floor&#10;&#10;Description automatically generated">
              <a:extLst>
                <a:ext uri="{FF2B5EF4-FFF2-40B4-BE49-F238E27FC236}">
                  <a16:creationId xmlns:a16="http://schemas.microsoft.com/office/drawing/2014/main" id="{FBB57048-DAE7-58EB-2117-AEF8259A4E84}"/>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21" name="Group 20">
            <a:extLst>
              <a:ext uri="{FF2B5EF4-FFF2-40B4-BE49-F238E27FC236}">
                <a16:creationId xmlns:a16="http://schemas.microsoft.com/office/drawing/2014/main" id="{D2CB514B-A79C-4C4A-00C4-EC55825AF0C9}"/>
              </a:ext>
            </a:extLst>
          </p:cNvPr>
          <p:cNvGrpSpPr/>
          <p:nvPr/>
        </p:nvGrpSpPr>
        <p:grpSpPr>
          <a:xfrm>
            <a:off x="1" y="-12272"/>
            <a:ext cx="12192001" cy="6866625"/>
            <a:chOff x="1" y="-12272"/>
            <a:chExt cx="12192001" cy="6866625"/>
          </a:xfrm>
        </p:grpSpPr>
        <p:pic>
          <p:nvPicPr>
            <p:cNvPr id="24" name="Picture 23" descr="A picture containing weapon, missile&#10;&#10;Description automatically generated">
              <a:extLst>
                <a:ext uri="{FF2B5EF4-FFF2-40B4-BE49-F238E27FC236}">
                  <a16:creationId xmlns:a16="http://schemas.microsoft.com/office/drawing/2014/main" id="{E6DB1641-C2CD-E648-FC8A-3C2A52D8AB27}"/>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5" name="Picture 24" descr="A picture containing weapon, missile&#10;&#10;Description automatically generated">
              <a:extLst>
                <a:ext uri="{FF2B5EF4-FFF2-40B4-BE49-F238E27FC236}">
                  <a16:creationId xmlns:a16="http://schemas.microsoft.com/office/drawing/2014/main" id="{DC5DBC34-5797-CDF9-11CB-1DECA4E1390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a:p>
            <a:pPr>
              <a:lnSpc>
                <a:spcPct val="150000"/>
              </a:lnSpc>
            </a:pPr>
            <a:r>
              <a:rPr lang="en-US" sz="2000" dirty="0">
                <a:latin typeface="Freestyle Script" panose="030804020302050B0404" pitchFamily="66" charset="0"/>
              </a:rPr>
              <a:t>She made me breakfast and, knowing I’m deadly allergic to nuts, she dumped a whole bag of them on top of my pancakes. Peanuts don’t even go with pancakes! I was quickly getting tired of these games.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1438855"/>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grabbed her hand and placed it palm down onto the hot stove plate. I know I said something smart, was quite proud of that line but I can’t fucking remember it!</a:t>
            </a:r>
          </a:p>
        </p:txBody>
      </p:sp>
      <p:pic>
        <p:nvPicPr>
          <p:cNvPr id="3" name="Graphic 2" descr="A cozy cabin in the woods covered in snow">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pic>
        <p:nvPicPr>
          <p:cNvPr id="10" name="Picture 9" descr="Toast And Toaster Moody Foodies">
            <a:hlinkHover r:id="" action="ppaction://hlinkshowjump?jump=nextslide"/>
            <a:extLst>
              <a:ext uri="{FF2B5EF4-FFF2-40B4-BE49-F238E27FC236}">
                <a16:creationId xmlns:a16="http://schemas.microsoft.com/office/drawing/2014/main" id="{4E46E056-2FAD-ACD5-E4E2-7036BBE5EC9C}"/>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01125" y="1556953"/>
            <a:ext cx="623396" cy="623396"/>
          </a:xfrm>
          <a:prstGeom prst="rect">
            <a:avLst/>
          </a:prstGeom>
        </p:spPr>
      </p:pic>
      <p:pic>
        <p:nvPicPr>
          <p:cNvPr id="18" name="Graphic 17" descr="Nuts with solid fill">
            <a:extLst>
              <a:ext uri="{FF2B5EF4-FFF2-40B4-BE49-F238E27FC236}">
                <a16:creationId xmlns:a16="http://schemas.microsoft.com/office/drawing/2014/main" id="{CE89BFD7-76C4-2EA3-77F5-A6A64D16D8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500014">
            <a:off x="1604620" y="5683951"/>
            <a:ext cx="624840" cy="624840"/>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77760" y="1858593"/>
              <a:ext cx="901207" cy="901207"/>
            </a:xfrm>
            <a:prstGeom prst="rect">
              <a:avLst/>
            </a:prstGeom>
          </p:spPr>
        </p:pic>
      </p:grpSp>
      <p:pic>
        <p:nvPicPr>
          <p:cNvPr id="27" name="Graphic 26" descr="Storytelling with solid fill">
            <a:hlinkClick r:id="rId15" action="ppaction://hlinksldjump"/>
            <a:extLst>
              <a:ext uri="{FF2B5EF4-FFF2-40B4-BE49-F238E27FC236}">
                <a16:creationId xmlns:a16="http://schemas.microsoft.com/office/drawing/2014/main" id="{E862DEC3-4B3D-42D1-9091-A06754124F1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283836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69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DF9101-63FB-A6B2-4962-1583A85BB3BE}"/>
              </a:ext>
            </a:extLst>
          </p:cNvPr>
          <p:cNvGrpSpPr/>
          <p:nvPr/>
        </p:nvGrpSpPr>
        <p:grpSpPr>
          <a:xfrm>
            <a:off x="0" y="-8626"/>
            <a:ext cx="12192000" cy="6866626"/>
            <a:chOff x="389049" y="0"/>
            <a:chExt cx="11288984" cy="6858000"/>
          </a:xfrm>
        </p:grpSpPr>
        <p:pic>
          <p:nvPicPr>
            <p:cNvPr id="16" name="Picture 15" descr="A close up of a white surface&#10;&#10;Description automatically generated with low confidence">
              <a:extLst>
                <a:ext uri="{FF2B5EF4-FFF2-40B4-BE49-F238E27FC236}">
                  <a16:creationId xmlns:a16="http://schemas.microsoft.com/office/drawing/2014/main" id="{9FB5F923-1525-5650-BAAE-35BEF3DAB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7" name="Picture 16" descr="A close up of a white surface&#10;&#10;Description automatically generated with low confidence">
              <a:extLst>
                <a:ext uri="{FF2B5EF4-FFF2-40B4-BE49-F238E27FC236}">
                  <a16:creationId xmlns:a16="http://schemas.microsoft.com/office/drawing/2014/main" id="{1F6432FF-219A-77A3-5179-6333BB53D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9" name="Group 18">
            <a:extLst>
              <a:ext uri="{FF2B5EF4-FFF2-40B4-BE49-F238E27FC236}">
                <a16:creationId xmlns:a16="http://schemas.microsoft.com/office/drawing/2014/main" id="{E951B2BE-E819-C4AA-39AA-5EF1489639B3}"/>
              </a:ext>
            </a:extLst>
          </p:cNvPr>
          <p:cNvGrpSpPr/>
          <p:nvPr/>
        </p:nvGrpSpPr>
        <p:grpSpPr>
          <a:xfrm>
            <a:off x="-1" y="-8626"/>
            <a:ext cx="12192000" cy="6875252"/>
            <a:chOff x="-1" y="-8626"/>
            <a:chExt cx="12192000" cy="6875252"/>
          </a:xfrm>
        </p:grpSpPr>
        <p:pic>
          <p:nvPicPr>
            <p:cNvPr id="20" name="Picture 19" descr="A picture containing plant, ocean floor&#10;&#10;Description automatically generated">
              <a:extLst>
                <a:ext uri="{FF2B5EF4-FFF2-40B4-BE49-F238E27FC236}">
                  <a16:creationId xmlns:a16="http://schemas.microsoft.com/office/drawing/2014/main" id="{E74757AB-D8A8-8480-FF03-808C309EBD5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1" name="Picture 20" descr="A picture containing plant, ocean floor&#10;&#10;Description automatically generated">
              <a:extLst>
                <a:ext uri="{FF2B5EF4-FFF2-40B4-BE49-F238E27FC236}">
                  <a16:creationId xmlns:a16="http://schemas.microsoft.com/office/drawing/2014/main" id="{2FBFB871-F461-A14A-5413-8E6E94AE45CC}"/>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24" name="Group 23">
            <a:extLst>
              <a:ext uri="{FF2B5EF4-FFF2-40B4-BE49-F238E27FC236}">
                <a16:creationId xmlns:a16="http://schemas.microsoft.com/office/drawing/2014/main" id="{AB649CCD-EC8B-28B1-5198-ED8B87C70E2E}"/>
              </a:ext>
            </a:extLst>
          </p:cNvPr>
          <p:cNvGrpSpPr/>
          <p:nvPr/>
        </p:nvGrpSpPr>
        <p:grpSpPr>
          <a:xfrm>
            <a:off x="1" y="-12272"/>
            <a:ext cx="12192001" cy="6866625"/>
            <a:chOff x="1" y="-12272"/>
            <a:chExt cx="12192001" cy="6866625"/>
          </a:xfrm>
        </p:grpSpPr>
        <p:pic>
          <p:nvPicPr>
            <p:cNvPr id="25" name="Picture 24" descr="A picture containing weapon, missile&#10;&#10;Description automatically generated">
              <a:extLst>
                <a:ext uri="{FF2B5EF4-FFF2-40B4-BE49-F238E27FC236}">
                  <a16:creationId xmlns:a16="http://schemas.microsoft.com/office/drawing/2014/main" id="{8FBA87AA-FE3F-4F78-8BDC-6D545419BF3E}"/>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6" name="Picture 25" descr="A picture containing weapon, missile&#10;&#10;Description automatically generated">
              <a:extLst>
                <a:ext uri="{FF2B5EF4-FFF2-40B4-BE49-F238E27FC236}">
                  <a16:creationId xmlns:a16="http://schemas.microsoft.com/office/drawing/2014/main" id="{48C49EBE-CB92-E702-A061-B617E7F09409}"/>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a:p>
            <a:pPr>
              <a:lnSpc>
                <a:spcPct val="150000"/>
              </a:lnSpc>
            </a:pPr>
            <a:r>
              <a:rPr lang="en-US" sz="2000" dirty="0">
                <a:latin typeface="Freestyle Script" panose="030804020302050B0404" pitchFamily="66" charset="0"/>
              </a:rPr>
              <a:t>She made me breakfast and, knowing I’m deadly allergic to nuts, she dumped a whole bag of them on top of my pancakes. Peanuts don’t even go with pancakes! I was quickly getting tired of these games.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282385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grabbed her hand and placed it palm down onto the hot stove plate. I know I said something smart, was quite proud of that line but I can’t fucking remember it!</a:t>
            </a:r>
          </a:p>
          <a:p>
            <a:pPr>
              <a:lnSpc>
                <a:spcPct val="150000"/>
              </a:lnSpc>
            </a:pPr>
            <a:r>
              <a:rPr lang="en-US" sz="2000" dirty="0">
                <a:latin typeface="Freestyle Script" panose="030804020302050B0404" pitchFamily="66" charset="0"/>
              </a:rPr>
              <a:t>My older sister shoved me away and rushed to place the spoilt bitch’s hand under cold water, as if that would help now.</a:t>
            </a:r>
          </a:p>
          <a:p>
            <a:pPr>
              <a:lnSpc>
                <a:spcPct val="150000"/>
              </a:lnSpc>
            </a:pPr>
            <a:r>
              <a:rPr lang="en-US" sz="2000" dirty="0">
                <a:latin typeface="Freestyle Script" panose="030804020302050B0404" pitchFamily="66" charset="0"/>
              </a:rPr>
              <a:t>I laughed as she cried, she deserved it. </a:t>
            </a:r>
          </a:p>
        </p:txBody>
      </p:sp>
      <p:pic>
        <p:nvPicPr>
          <p:cNvPr id="3" name="Graphic 2" descr="A cozy cabin in the woods covered in snow">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pic>
        <p:nvPicPr>
          <p:cNvPr id="8" name="Picture 7" descr="LOL Meow">
            <a:hlinkHover r:id="" action="ppaction://hlinkshowjump?jump=nextslide"/>
            <a:extLst>
              <a:ext uri="{FF2B5EF4-FFF2-40B4-BE49-F238E27FC236}">
                <a16:creationId xmlns:a16="http://schemas.microsoft.com/office/drawing/2014/main" id="{E6C5FE66-D7BC-E935-A815-CB9430FF7D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9700" y="2790863"/>
            <a:ext cx="851842" cy="851842"/>
          </a:xfrm>
          <a:prstGeom prst="rect">
            <a:avLst/>
          </a:prstGeom>
        </p:spPr>
      </p:pic>
      <p:pic>
        <p:nvPicPr>
          <p:cNvPr id="10" name="Picture 9" descr="Toast And Toaster Moody Foodies">
            <a:extLst>
              <a:ext uri="{FF2B5EF4-FFF2-40B4-BE49-F238E27FC236}">
                <a16:creationId xmlns:a16="http://schemas.microsoft.com/office/drawing/2014/main" id="{4E46E056-2FAD-ACD5-E4E2-7036BBE5EC9C}"/>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01125" y="1556953"/>
            <a:ext cx="623396" cy="623396"/>
          </a:xfrm>
          <a:prstGeom prst="rect">
            <a:avLst/>
          </a:prstGeom>
        </p:spPr>
      </p:pic>
      <p:pic>
        <p:nvPicPr>
          <p:cNvPr id="18" name="Graphic 17" descr="Nuts with solid fill">
            <a:extLst>
              <a:ext uri="{FF2B5EF4-FFF2-40B4-BE49-F238E27FC236}">
                <a16:creationId xmlns:a16="http://schemas.microsoft.com/office/drawing/2014/main" id="{CE89BFD7-76C4-2EA3-77F5-A6A64D16D8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4500014">
            <a:off x="1604620" y="5683951"/>
            <a:ext cx="624840" cy="624840"/>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7760" y="1858593"/>
              <a:ext cx="901207" cy="901207"/>
            </a:xfrm>
            <a:prstGeom prst="rect">
              <a:avLst/>
            </a:prstGeom>
          </p:spPr>
        </p:pic>
      </p:grpSp>
      <p:pic>
        <p:nvPicPr>
          <p:cNvPr id="28" name="Graphic 27" descr="Storytelling with solid fill">
            <a:hlinkClick r:id="rId16" action="ppaction://hlinksldjump"/>
            <a:extLst>
              <a:ext uri="{FF2B5EF4-FFF2-40B4-BE49-F238E27FC236}">
                <a16:creationId xmlns:a16="http://schemas.microsoft.com/office/drawing/2014/main" id="{90FE8D6E-F301-BEE2-5773-4C8E50D967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59644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par>
                          <p:cTn id="8" fill="hold">
                            <p:stCondLst>
                              <p:cond delay="53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fade">
                                      <p:cBhvr>
                                        <p:cTn id="11" dur="500"/>
                                        <p:tgtEl>
                                          <p:spTgt spid="12">
                                            <p:txEl>
                                              <p:pRg st="2" end="2"/>
                                            </p:txEl>
                                          </p:spTgt>
                                        </p:tgtEl>
                                      </p:cBhvr>
                                    </p:animEffect>
                                  </p:childTnLst>
                                </p:cTn>
                              </p:par>
                            </p:childTnLst>
                          </p:cTn>
                        </p:par>
                        <p:par>
                          <p:cTn id="12" fill="hold">
                            <p:stCondLst>
                              <p:cond delay="74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1241E71-29F0-807C-69F4-5E80CD057056}"/>
              </a:ext>
            </a:extLst>
          </p:cNvPr>
          <p:cNvGrpSpPr/>
          <p:nvPr/>
        </p:nvGrpSpPr>
        <p:grpSpPr>
          <a:xfrm>
            <a:off x="0" y="-8626"/>
            <a:ext cx="12192000" cy="6866626"/>
            <a:chOff x="389049" y="0"/>
            <a:chExt cx="11288984" cy="6858000"/>
          </a:xfrm>
        </p:grpSpPr>
        <p:pic>
          <p:nvPicPr>
            <p:cNvPr id="17" name="Picture 16" descr="A close up of a white surface&#10;&#10;Description automatically generated with low confidence">
              <a:extLst>
                <a:ext uri="{FF2B5EF4-FFF2-40B4-BE49-F238E27FC236}">
                  <a16:creationId xmlns:a16="http://schemas.microsoft.com/office/drawing/2014/main" id="{B5BE5E62-5443-629C-92E9-68D2FC377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44CA9F09-8B76-D901-AD08-569151DA6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92D7AE52-DCBD-0640-652E-8E67DE3B5915}"/>
              </a:ext>
            </a:extLst>
          </p:cNvPr>
          <p:cNvGrpSpPr/>
          <p:nvPr/>
        </p:nvGrpSpPr>
        <p:grpSpPr>
          <a:xfrm>
            <a:off x="-1" y="-8626"/>
            <a:ext cx="12192000" cy="6875252"/>
            <a:chOff x="-1" y="-8626"/>
            <a:chExt cx="12192000" cy="6875252"/>
          </a:xfrm>
        </p:grpSpPr>
        <p:pic>
          <p:nvPicPr>
            <p:cNvPr id="21" name="Picture 20" descr="A picture containing plant, ocean floor&#10;&#10;Description automatically generated">
              <a:extLst>
                <a:ext uri="{FF2B5EF4-FFF2-40B4-BE49-F238E27FC236}">
                  <a16:creationId xmlns:a16="http://schemas.microsoft.com/office/drawing/2014/main" id="{C71C4E36-61BD-2A46-4974-74648DEE20A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4" name="Picture 23" descr="A picture containing plant, ocean floor&#10;&#10;Description automatically generated">
              <a:extLst>
                <a:ext uri="{FF2B5EF4-FFF2-40B4-BE49-F238E27FC236}">
                  <a16:creationId xmlns:a16="http://schemas.microsoft.com/office/drawing/2014/main" id="{35D06767-2DD6-9727-8084-80317FAB4D6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25" name="Group 24">
            <a:extLst>
              <a:ext uri="{FF2B5EF4-FFF2-40B4-BE49-F238E27FC236}">
                <a16:creationId xmlns:a16="http://schemas.microsoft.com/office/drawing/2014/main" id="{8BCDAF99-4073-2773-34F5-AEC71E1FBE77}"/>
              </a:ext>
            </a:extLst>
          </p:cNvPr>
          <p:cNvGrpSpPr/>
          <p:nvPr/>
        </p:nvGrpSpPr>
        <p:grpSpPr>
          <a:xfrm>
            <a:off x="1" y="-12272"/>
            <a:ext cx="12192001" cy="6866625"/>
            <a:chOff x="1" y="-12272"/>
            <a:chExt cx="12192001" cy="6866625"/>
          </a:xfrm>
        </p:grpSpPr>
        <p:pic>
          <p:nvPicPr>
            <p:cNvPr id="26" name="Picture 25" descr="A picture containing weapon, missile&#10;&#10;Description automatically generated">
              <a:extLst>
                <a:ext uri="{FF2B5EF4-FFF2-40B4-BE49-F238E27FC236}">
                  <a16:creationId xmlns:a16="http://schemas.microsoft.com/office/drawing/2014/main" id="{6C45736B-51D2-87B4-867A-7BE15022B1A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7" name="Picture 26" descr="A picture containing weapon, missile&#10;&#10;Description automatically generated">
              <a:extLst>
                <a:ext uri="{FF2B5EF4-FFF2-40B4-BE49-F238E27FC236}">
                  <a16:creationId xmlns:a16="http://schemas.microsoft.com/office/drawing/2014/main" id="{B4734609-74BA-9F4F-2CB2-0EAA66C9928E}"/>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a:p>
            <a:pPr>
              <a:lnSpc>
                <a:spcPct val="150000"/>
              </a:lnSpc>
            </a:pPr>
            <a:r>
              <a:rPr lang="en-US" sz="2000" dirty="0">
                <a:latin typeface="Freestyle Script" panose="030804020302050B0404" pitchFamily="66" charset="0"/>
              </a:rPr>
              <a:t>She made me breakfast and, knowing I’m deadly allergic to nuts, she dumped a whole bag of them on top of my pancakes. Peanuts don’t even go with pancakes! I was quickly getting tired of these games.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4208844"/>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grabbed her hand and placed it palm down onto the hot stove plate. I know I said something smart, was quite proud of that line but I can’t fucking remember it!</a:t>
            </a:r>
          </a:p>
          <a:p>
            <a:pPr>
              <a:lnSpc>
                <a:spcPct val="150000"/>
              </a:lnSpc>
            </a:pPr>
            <a:r>
              <a:rPr lang="en-US" sz="2000" dirty="0">
                <a:latin typeface="Freestyle Script" panose="030804020302050B0404" pitchFamily="66" charset="0"/>
              </a:rPr>
              <a:t>My older sister shoved me away and rushed to place the spoilt bitch’s hand under cold water, as if that would help now.</a:t>
            </a:r>
          </a:p>
          <a:p>
            <a:pPr>
              <a:lnSpc>
                <a:spcPct val="150000"/>
              </a:lnSpc>
            </a:pPr>
            <a:r>
              <a:rPr lang="en-US" sz="2000" dirty="0">
                <a:latin typeface="Freestyle Script" panose="030804020302050B0404" pitchFamily="66" charset="0"/>
              </a:rPr>
              <a:t>I laughed as she cried, she deserved it. </a:t>
            </a:r>
          </a:p>
          <a:p>
            <a:pPr>
              <a:lnSpc>
                <a:spcPct val="150000"/>
              </a:lnSpc>
            </a:pPr>
            <a:r>
              <a:rPr lang="en-US" sz="2000" dirty="0">
                <a:latin typeface="Freestyle Script" panose="030804020302050B0404" pitchFamily="66" charset="0"/>
              </a:rPr>
              <a:t>I had enough of their bullshit. When my older sister started shoving me again, I shoved back. I swore back at her. I argued with her. </a:t>
            </a:r>
          </a:p>
        </p:txBody>
      </p:sp>
      <p:pic>
        <p:nvPicPr>
          <p:cNvPr id="3" name="Graphic 2" descr="A cozy cabin in the woods covered in snow">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pic>
        <p:nvPicPr>
          <p:cNvPr id="8" name="Picture 7" descr="LOL Meow">
            <a:extLst>
              <a:ext uri="{FF2B5EF4-FFF2-40B4-BE49-F238E27FC236}">
                <a16:creationId xmlns:a16="http://schemas.microsoft.com/office/drawing/2014/main" id="{E6C5FE66-D7BC-E935-A815-CB9430FF7D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9700" y="2790863"/>
            <a:ext cx="851842" cy="851842"/>
          </a:xfrm>
          <a:prstGeom prst="rect">
            <a:avLst/>
          </a:prstGeom>
        </p:spPr>
      </p:pic>
      <p:pic>
        <p:nvPicPr>
          <p:cNvPr id="10" name="Picture 9" descr="Toast And Toaster Moody Foodies">
            <a:extLst>
              <a:ext uri="{FF2B5EF4-FFF2-40B4-BE49-F238E27FC236}">
                <a16:creationId xmlns:a16="http://schemas.microsoft.com/office/drawing/2014/main" id="{4E46E056-2FAD-ACD5-E4E2-7036BBE5EC9C}"/>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01125" y="1556953"/>
            <a:ext cx="623396" cy="623396"/>
          </a:xfrm>
          <a:prstGeom prst="rect">
            <a:avLst/>
          </a:prstGeom>
        </p:spPr>
      </p:pic>
      <p:pic>
        <p:nvPicPr>
          <p:cNvPr id="16" name="Graphic 15" descr="Martial Arts with solid fill">
            <a:hlinkHover r:id="" action="ppaction://hlinkshowjump?jump=nextslide"/>
            <a:extLst>
              <a:ext uri="{FF2B5EF4-FFF2-40B4-BE49-F238E27FC236}">
                <a16:creationId xmlns:a16="http://schemas.microsoft.com/office/drawing/2014/main" id="{54E38277-6D3A-BEB6-3924-187776213C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31285" y="4334220"/>
            <a:ext cx="624840" cy="624840"/>
          </a:xfrm>
          <a:prstGeom prst="rect">
            <a:avLst/>
          </a:prstGeom>
        </p:spPr>
      </p:pic>
      <p:pic>
        <p:nvPicPr>
          <p:cNvPr id="18" name="Graphic 17" descr="Nuts with solid fill">
            <a:extLst>
              <a:ext uri="{FF2B5EF4-FFF2-40B4-BE49-F238E27FC236}">
                <a16:creationId xmlns:a16="http://schemas.microsoft.com/office/drawing/2014/main" id="{CE89BFD7-76C4-2EA3-77F5-A6A64D16D8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4500014">
            <a:off x="1604620" y="5683951"/>
            <a:ext cx="624840" cy="624840"/>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7760" y="1858593"/>
              <a:ext cx="901207" cy="901207"/>
            </a:xfrm>
            <a:prstGeom prst="rect">
              <a:avLst/>
            </a:prstGeom>
          </p:spPr>
        </p:pic>
      </p:grpSp>
      <p:pic>
        <p:nvPicPr>
          <p:cNvPr id="29" name="Graphic 28" descr="Storytelling with solid fill">
            <a:hlinkClick r:id="rId18" action="ppaction://hlinksldjump"/>
            <a:extLst>
              <a:ext uri="{FF2B5EF4-FFF2-40B4-BE49-F238E27FC236}">
                <a16:creationId xmlns:a16="http://schemas.microsoft.com/office/drawing/2014/main" id="{93583AD7-5682-1CAC-6494-846FEEDFB3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57259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par>
                          <p:cTn id="8" fill="hold">
                            <p:stCondLst>
                              <p:cond delay="58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3CF0B9-FE47-A5B4-EFD7-9AAEB54CECA1}"/>
              </a:ext>
            </a:extLst>
          </p:cNvPr>
          <p:cNvGrpSpPr/>
          <p:nvPr/>
        </p:nvGrpSpPr>
        <p:grpSpPr>
          <a:xfrm>
            <a:off x="0" y="-8626"/>
            <a:ext cx="12192000" cy="6866626"/>
            <a:chOff x="389049" y="0"/>
            <a:chExt cx="11288984" cy="6858000"/>
          </a:xfrm>
        </p:grpSpPr>
        <p:pic>
          <p:nvPicPr>
            <p:cNvPr id="19" name="Picture 18" descr="A close up of a white surface&#10;&#10;Description automatically generated with low confidence">
              <a:extLst>
                <a:ext uri="{FF2B5EF4-FFF2-40B4-BE49-F238E27FC236}">
                  <a16:creationId xmlns:a16="http://schemas.microsoft.com/office/drawing/2014/main" id="{0FA38974-A10F-C635-483B-17B1A515D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20" name="Picture 19" descr="A close up of a white surface&#10;&#10;Description automatically generated with low confidence">
              <a:extLst>
                <a:ext uri="{FF2B5EF4-FFF2-40B4-BE49-F238E27FC236}">
                  <a16:creationId xmlns:a16="http://schemas.microsoft.com/office/drawing/2014/main" id="{32F0CB7A-C843-3DDB-187A-53E870CE8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1" name="Group 20">
            <a:extLst>
              <a:ext uri="{FF2B5EF4-FFF2-40B4-BE49-F238E27FC236}">
                <a16:creationId xmlns:a16="http://schemas.microsoft.com/office/drawing/2014/main" id="{DABD4B94-B6B4-15A6-351B-FE6F86CFB46E}"/>
              </a:ext>
            </a:extLst>
          </p:cNvPr>
          <p:cNvGrpSpPr/>
          <p:nvPr/>
        </p:nvGrpSpPr>
        <p:grpSpPr>
          <a:xfrm>
            <a:off x="-1" y="-8626"/>
            <a:ext cx="12192000" cy="6875252"/>
            <a:chOff x="-1" y="-8626"/>
            <a:chExt cx="12192000" cy="6875252"/>
          </a:xfrm>
        </p:grpSpPr>
        <p:pic>
          <p:nvPicPr>
            <p:cNvPr id="25" name="Picture 24" descr="A picture containing plant, ocean floor&#10;&#10;Description automatically generated">
              <a:extLst>
                <a:ext uri="{FF2B5EF4-FFF2-40B4-BE49-F238E27FC236}">
                  <a16:creationId xmlns:a16="http://schemas.microsoft.com/office/drawing/2014/main" id="{A38C29A2-0DF3-D3EE-4962-9E588DFB5A88}"/>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flipH="1">
              <a:off x="-1" y="-8626"/>
              <a:ext cx="6096000" cy="6866626"/>
            </a:xfrm>
            <a:prstGeom prst="rect">
              <a:avLst/>
            </a:prstGeom>
          </p:spPr>
        </p:pic>
        <p:pic>
          <p:nvPicPr>
            <p:cNvPr id="26" name="Picture 25" descr="A picture containing plant, ocean floor&#10;&#10;Description automatically generated">
              <a:extLst>
                <a:ext uri="{FF2B5EF4-FFF2-40B4-BE49-F238E27FC236}">
                  <a16:creationId xmlns:a16="http://schemas.microsoft.com/office/drawing/2014/main" id="{A245B506-B188-2E1A-E2E5-E64F84CD0D4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tretch>
              <a:fillRect/>
            </a:stretch>
          </p:blipFill>
          <p:spPr>
            <a:xfrm>
              <a:off x="6095999" y="0"/>
              <a:ext cx="6096000" cy="6866626"/>
            </a:xfrm>
            <a:prstGeom prst="rect">
              <a:avLst/>
            </a:prstGeom>
          </p:spPr>
        </p:pic>
      </p:grpSp>
      <p:grpSp>
        <p:nvGrpSpPr>
          <p:cNvPr id="27" name="Group 26">
            <a:extLst>
              <a:ext uri="{FF2B5EF4-FFF2-40B4-BE49-F238E27FC236}">
                <a16:creationId xmlns:a16="http://schemas.microsoft.com/office/drawing/2014/main" id="{B05C4909-86FE-0FFD-CC9C-01B34B2EA020}"/>
              </a:ext>
            </a:extLst>
          </p:cNvPr>
          <p:cNvGrpSpPr/>
          <p:nvPr/>
        </p:nvGrpSpPr>
        <p:grpSpPr>
          <a:xfrm>
            <a:off x="1" y="-12272"/>
            <a:ext cx="12192001" cy="6866625"/>
            <a:chOff x="1" y="-12272"/>
            <a:chExt cx="12192001" cy="6866625"/>
          </a:xfrm>
        </p:grpSpPr>
        <p:pic>
          <p:nvPicPr>
            <p:cNvPr id="28" name="Picture 27" descr="A picture containing weapon, missile&#10;&#10;Description automatically generated">
              <a:extLst>
                <a:ext uri="{FF2B5EF4-FFF2-40B4-BE49-F238E27FC236}">
                  <a16:creationId xmlns:a16="http://schemas.microsoft.com/office/drawing/2014/main" id="{A7FAB314-FD6C-3C4C-CCFB-14461EF4D36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16200000" flipH="1" flipV="1">
              <a:off x="-383489" y="374864"/>
              <a:ext cx="6862979" cy="6096000"/>
            </a:xfrm>
            <a:prstGeom prst="rect">
              <a:avLst/>
            </a:prstGeom>
          </p:spPr>
        </p:pic>
        <p:pic>
          <p:nvPicPr>
            <p:cNvPr id="29" name="Picture 28" descr="A picture containing weapon, missile&#10;&#10;Description automatically generated">
              <a:extLst>
                <a:ext uri="{FF2B5EF4-FFF2-40B4-BE49-F238E27FC236}">
                  <a16:creationId xmlns:a16="http://schemas.microsoft.com/office/drawing/2014/main" id="{3E404F30-F5DF-3B51-93FA-6800E2DF6E4E}"/>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tretch>
              <a:fillRect/>
            </a:stretch>
          </p:blipFill>
          <p:spPr>
            <a:xfrm rot="5400000" flipV="1">
              <a:off x="5712512" y="371218"/>
              <a:ext cx="6862979" cy="6096000"/>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Freestyle Script" panose="030804020302050B0404" pitchFamily="66" charset="0"/>
              </a:rPr>
              <a:t>Friday</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19</a:t>
            </a:r>
            <a:r>
              <a:rPr kumimoji="0" lang="en-US" sz="2000" b="0" i="0" u="none" strike="noStrike" kern="1200" cap="none" spc="0" normalizeH="0" baseline="30000" noProof="0" dirty="0">
                <a:ln>
                  <a:noFill/>
                </a:ln>
                <a:solidFill>
                  <a:prstClr val="black"/>
                </a:solidFill>
                <a:effectLst/>
                <a:uLnTx/>
                <a:uFillTx/>
                <a:latin typeface="Freestyle Script" panose="030804020302050B0404" pitchFamily="66" charset="0"/>
                <a:ea typeface="+mn-ea"/>
                <a:cs typeface="+mn-cs"/>
              </a:rPr>
              <a:t>th</a:t>
            </a:r>
            <a:r>
              <a:rPr kumimoji="0" lang="en-US" sz="2000" b="0" i="0" u="none" strike="noStrike" kern="1200" cap="none" spc="0" normalizeH="0" baseline="0" noProof="0" dirty="0">
                <a:ln>
                  <a:noFill/>
                </a:ln>
                <a:solidFill>
                  <a:prstClr val="black"/>
                </a:solidFill>
                <a:effectLst/>
                <a:uLnTx/>
                <a:uFillTx/>
                <a:latin typeface="Freestyle Script" panose="030804020302050B0404" pitchFamily="66" charset="0"/>
                <a:ea typeface="+mn-ea"/>
                <a:cs typeface="+mn-cs"/>
              </a:rPr>
              <a:t> August 2000</a:t>
            </a:r>
          </a:p>
          <a:p>
            <a:pPr>
              <a:lnSpc>
                <a:spcPct val="150000"/>
              </a:lnSpc>
            </a:pPr>
            <a:r>
              <a:rPr lang="en-US" sz="2000" dirty="0">
                <a:latin typeface="Freestyle Script" panose="030804020302050B0404" pitchFamily="66" charset="0"/>
              </a:rPr>
              <a:t>It wasn’t my fault, they made me do it. They just kept pushing me closer and closer to the edge and expected me not to fight back. </a:t>
            </a:r>
          </a:p>
          <a:p>
            <a:pPr>
              <a:lnSpc>
                <a:spcPct val="150000"/>
              </a:lnSpc>
            </a:pPr>
            <a:r>
              <a:rPr lang="en-US" sz="2000" dirty="0">
                <a:latin typeface="Freestyle Script" panose="030804020302050B0404" pitchFamily="66" charset="0"/>
              </a:rPr>
              <a:t>My younger sister, she can be a real bitch sometimes. She made side comments throughout breakfast and complained about getting a new tire and how I should have just stayed home.</a:t>
            </a:r>
          </a:p>
          <a:p>
            <a:pPr>
              <a:lnSpc>
                <a:spcPct val="150000"/>
              </a:lnSpc>
            </a:pPr>
            <a:r>
              <a:rPr lang="en-US" sz="2000" dirty="0">
                <a:latin typeface="Freestyle Script" panose="030804020302050B0404" pitchFamily="66" charset="0"/>
              </a:rPr>
              <a:t>I glared at her, but that spoilt bitch didn’t care. </a:t>
            </a:r>
          </a:p>
          <a:p>
            <a:pPr>
              <a:lnSpc>
                <a:spcPct val="150000"/>
              </a:lnSpc>
            </a:pPr>
            <a:r>
              <a:rPr lang="en-US" sz="2000" dirty="0">
                <a:latin typeface="Freestyle Script" panose="030804020302050B0404" pitchFamily="66" charset="0"/>
              </a:rPr>
              <a:t>She made me breakfast and, knowing I’m deadly allergic to nuts, she dumped a whole bag of them on top of my pancakes. Peanuts don’t even go with pancakes! I was quickly getting tired of these games.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grabbed her hand and placed it palm down onto the hot stove plate. I know I said something smart, was quite proud of that line but I can’t fucking remember it!</a:t>
            </a:r>
          </a:p>
          <a:p>
            <a:pPr>
              <a:lnSpc>
                <a:spcPct val="150000"/>
              </a:lnSpc>
            </a:pPr>
            <a:r>
              <a:rPr lang="en-US" sz="2000" dirty="0">
                <a:latin typeface="Freestyle Script" panose="030804020302050B0404" pitchFamily="66" charset="0"/>
              </a:rPr>
              <a:t>My older sister shoved me away and rushed to place the spoilt bitch’s hand under cold water, as if that would help now.</a:t>
            </a:r>
          </a:p>
          <a:p>
            <a:pPr>
              <a:lnSpc>
                <a:spcPct val="150000"/>
              </a:lnSpc>
            </a:pPr>
            <a:r>
              <a:rPr lang="en-US" sz="2000" dirty="0">
                <a:latin typeface="Freestyle Script" panose="030804020302050B0404" pitchFamily="66" charset="0"/>
              </a:rPr>
              <a:t>I laughed as she cried, she deserved it. </a:t>
            </a:r>
          </a:p>
          <a:p>
            <a:pPr>
              <a:lnSpc>
                <a:spcPct val="150000"/>
              </a:lnSpc>
            </a:pPr>
            <a:r>
              <a:rPr lang="en-US" sz="2000" dirty="0">
                <a:latin typeface="Freestyle Script" panose="030804020302050B0404" pitchFamily="66" charset="0"/>
              </a:rPr>
              <a:t>I had enough of their bullshit. When my older sister started shoving me again, I shoved back. I swore back at her. I argued with her. </a:t>
            </a:r>
          </a:p>
          <a:p>
            <a:pPr>
              <a:lnSpc>
                <a:spcPct val="150000"/>
              </a:lnSpc>
            </a:pPr>
            <a:r>
              <a:rPr lang="en-US" sz="2000" dirty="0">
                <a:latin typeface="Freestyle Script" panose="030804020302050B0404" pitchFamily="66" charset="0"/>
              </a:rPr>
              <a:t>I didn’t give a shit how all of this would end anymore.</a:t>
            </a:r>
          </a:p>
          <a:p>
            <a:pPr>
              <a:lnSpc>
                <a:spcPct val="150000"/>
              </a:lnSpc>
            </a:pPr>
            <a:r>
              <a:rPr lang="en-US" sz="2000" dirty="0">
                <a:latin typeface="Freestyle Script" panose="030804020302050B0404" pitchFamily="66" charset="0"/>
              </a:rPr>
              <a:t>When she tried to slap me, I knocked her arm away and grabbed, ironically, the same pair of scissors from the other day</a:t>
            </a:r>
          </a:p>
        </p:txBody>
      </p:sp>
      <p:pic>
        <p:nvPicPr>
          <p:cNvPr id="3" name="Graphic 2" descr="A cozy cabin in the woods covered in snow">
            <a:extLst>
              <a:ext uri="{FF2B5EF4-FFF2-40B4-BE49-F238E27FC236}">
                <a16:creationId xmlns:a16="http://schemas.microsoft.com/office/drawing/2014/main" id="{C38E9376-F952-BC42-6C03-FB6EAF0E9B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0501" y="3259874"/>
            <a:ext cx="1386766" cy="1386766"/>
          </a:xfrm>
          <a:prstGeom prst="rect">
            <a:avLst/>
          </a:prstGeom>
        </p:spPr>
      </p:pic>
      <p:pic>
        <p:nvPicPr>
          <p:cNvPr id="8" name="Picture 7" descr="LOL Meow">
            <a:extLst>
              <a:ext uri="{FF2B5EF4-FFF2-40B4-BE49-F238E27FC236}">
                <a16:creationId xmlns:a16="http://schemas.microsoft.com/office/drawing/2014/main" id="{E6C5FE66-D7BC-E935-A815-CB9430FF7D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9700" y="2790863"/>
            <a:ext cx="851842" cy="851842"/>
          </a:xfrm>
          <a:prstGeom prst="rect">
            <a:avLst/>
          </a:prstGeom>
        </p:spPr>
      </p:pic>
      <p:pic>
        <p:nvPicPr>
          <p:cNvPr id="10" name="Picture 9" descr="Toast And Toaster Moody Foodies">
            <a:extLst>
              <a:ext uri="{FF2B5EF4-FFF2-40B4-BE49-F238E27FC236}">
                <a16:creationId xmlns:a16="http://schemas.microsoft.com/office/drawing/2014/main" id="{4E46E056-2FAD-ACD5-E4E2-7036BBE5EC9C}"/>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301125" y="1556953"/>
            <a:ext cx="623396" cy="623396"/>
          </a:xfrm>
          <a:prstGeom prst="rect">
            <a:avLst/>
          </a:prstGeom>
        </p:spPr>
      </p:pic>
      <p:pic>
        <p:nvPicPr>
          <p:cNvPr id="16" name="Graphic 15" descr="Martial Arts with solid fill">
            <a:extLst>
              <a:ext uri="{FF2B5EF4-FFF2-40B4-BE49-F238E27FC236}">
                <a16:creationId xmlns:a16="http://schemas.microsoft.com/office/drawing/2014/main" id="{54E38277-6D3A-BEB6-3924-187776213C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31285" y="4334220"/>
            <a:ext cx="624840" cy="624840"/>
          </a:xfrm>
          <a:prstGeom prst="rect">
            <a:avLst/>
          </a:prstGeom>
        </p:spPr>
      </p:pic>
      <p:pic>
        <p:nvPicPr>
          <p:cNvPr id="18" name="Graphic 17" descr="Nuts with solid fill">
            <a:extLst>
              <a:ext uri="{FF2B5EF4-FFF2-40B4-BE49-F238E27FC236}">
                <a16:creationId xmlns:a16="http://schemas.microsoft.com/office/drawing/2014/main" id="{CE89BFD7-76C4-2EA3-77F5-A6A64D16D8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4500014">
            <a:off x="1604620" y="5683951"/>
            <a:ext cx="624840" cy="624840"/>
          </a:xfrm>
          <a:prstGeom prst="rect">
            <a:avLst/>
          </a:prstGeom>
        </p:spPr>
      </p:pic>
      <p:grpSp>
        <p:nvGrpSpPr>
          <p:cNvPr id="23" name="Group 22">
            <a:extLst>
              <a:ext uri="{FF2B5EF4-FFF2-40B4-BE49-F238E27FC236}">
                <a16:creationId xmlns:a16="http://schemas.microsoft.com/office/drawing/2014/main" id="{66566039-C5EF-59F6-9823-6B748B26B42F}"/>
              </a:ext>
            </a:extLst>
          </p:cNvPr>
          <p:cNvGrpSpPr/>
          <p:nvPr/>
        </p:nvGrpSpPr>
        <p:grpSpPr>
          <a:xfrm>
            <a:off x="1277760" y="1858593"/>
            <a:ext cx="901207" cy="901207"/>
            <a:chOff x="1277760" y="1858593"/>
            <a:chExt cx="901207" cy="901207"/>
          </a:xfrm>
        </p:grpSpPr>
        <p:pic>
          <p:nvPicPr>
            <p:cNvPr id="14" name="Picture 13" descr="Disagree Chicken">
              <a:extLst>
                <a:ext uri="{FF2B5EF4-FFF2-40B4-BE49-F238E27FC236}">
                  <a16:creationId xmlns:a16="http://schemas.microsoft.com/office/drawing/2014/main" id="{D13AE1A3-7402-C086-18E8-6B268EAC45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2224" y="1868651"/>
              <a:ext cx="799208" cy="799208"/>
            </a:xfrm>
            <a:prstGeom prst="rect">
              <a:avLst/>
            </a:prstGeom>
          </p:spPr>
        </p:pic>
        <p:pic>
          <p:nvPicPr>
            <p:cNvPr id="22" name="Graphic 21" descr="No sign with solid fill">
              <a:extLst>
                <a:ext uri="{FF2B5EF4-FFF2-40B4-BE49-F238E27FC236}">
                  <a16:creationId xmlns:a16="http://schemas.microsoft.com/office/drawing/2014/main" id="{DE9E2206-B1C0-44AD-A91F-C0CB4EE287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7760" y="1858593"/>
              <a:ext cx="901207" cy="901207"/>
            </a:xfrm>
            <a:prstGeom prst="rect">
              <a:avLst/>
            </a:prstGeom>
          </p:spPr>
        </p:pic>
      </p:grpSp>
      <p:pic>
        <p:nvPicPr>
          <p:cNvPr id="24" name="Graphic 23" descr="A pair of scissors with two buttons">
            <a:hlinkHover r:id="" action="ppaction://hlinkshowjump?jump=nextslide"/>
            <a:extLst>
              <a:ext uri="{FF2B5EF4-FFF2-40B4-BE49-F238E27FC236}">
                <a16:creationId xmlns:a16="http://schemas.microsoft.com/office/drawing/2014/main" id="{3D7B28BE-84BA-AB10-8F80-F3CF85F281D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88641" y="5556204"/>
            <a:ext cx="880334" cy="880334"/>
          </a:xfrm>
          <a:prstGeom prst="rect">
            <a:avLst/>
          </a:prstGeom>
        </p:spPr>
      </p:pic>
      <p:pic>
        <p:nvPicPr>
          <p:cNvPr id="31" name="Graphic 30" descr="Storytelling with solid fill">
            <a:hlinkClick r:id="rId20" action="ppaction://hlinksldjump"/>
            <a:extLst>
              <a:ext uri="{FF2B5EF4-FFF2-40B4-BE49-F238E27FC236}">
                <a16:creationId xmlns:a16="http://schemas.microsoft.com/office/drawing/2014/main" id="{6A13FBD8-DA4D-C036-3099-3FD6187F846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724220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par>
                          <p:cTn id="8" fill="hold">
                            <p:stCondLst>
                              <p:cond delay="26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5" end="5"/>
                                            </p:txEl>
                                          </p:spTgt>
                                        </p:tgtEl>
                                        <p:attrNameLst>
                                          <p:attrName>style.visibility</p:attrName>
                                        </p:attrNameLst>
                                      </p:cBhvr>
                                      <p:to>
                                        <p:strVal val="visible"/>
                                      </p:to>
                                    </p:set>
                                    <p:animEffect transition="in" filter="fade">
                                      <p:cBhvr>
                                        <p:cTn id="11" dur="500"/>
                                        <p:tgtEl>
                                          <p:spTgt spid="12">
                                            <p:txEl>
                                              <p:pRg st="5" end="5"/>
                                            </p:txEl>
                                          </p:spTgt>
                                        </p:tgtEl>
                                      </p:cBhvr>
                                    </p:animEffect>
                                  </p:childTnLst>
                                </p:cTn>
                              </p:par>
                            </p:childTnLst>
                          </p:cTn>
                        </p:par>
                        <p:par>
                          <p:cTn id="12" fill="hold">
                            <p:stCondLst>
                              <p:cond delay="79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B280EB-56F0-9E7F-FAAD-74A7E195F0E1}"/>
              </a:ext>
            </a:extLst>
          </p:cNvPr>
          <p:cNvGrpSpPr/>
          <p:nvPr/>
        </p:nvGrpSpPr>
        <p:grpSpPr>
          <a:xfrm>
            <a:off x="0" y="-8626"/>
            <a:ext cx="12192000" cy="6866626"/>
            <a:chOff x="389049" y="0"/>
            <a:chExt cx="11288984" cy="6858000"/>
          </a:xfrm>
        </p:grpSpPr>
        <p:pic>
          <p:nvPicPr>
            <p:cNvPr id="8" name="Picture 7" descr="A close up of a white surface&#10;&#10;Description automatically generated with low confidence">
              <a:extLst>
                <a:ext uri="{FF2B5EF4-FFF2-40B4-BE49-F238E27FC236}">
                  <a16:creationId xmlns:a16="http://schemas.microsoft.com/office/drawing/2014/main" id="{98F10FA7-8D21-E25C-01C4-40D3B9659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9" name="Picture 8" descr="A close up of a white surface&#10;&#10;Description automatically generated with low confidence">
              <a:extLst>
                <a:ext uri="{FF2B5EF4-FFF2-40B4-BE49-F238E27FC236}">
                  <a16:creationId xmlns:a16="http://schemas.microsoft.com/office/drawing/2014/main" id="{ADE39A7F-5E0F-5289-EA40-2443764A4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5" name="Group 14">
            <a:extLst>
              <a:ext uri="{FF2B5EF4-FFF2-40B4-BE49-F238E27FC236}">
                <a16:creationId xmlns:a16="http://schemas.microsoft.com/office/drawing/2014/main" id="{A670697D-493D-9DA0-8A0B-C9C49A2E9C35}"/>
              </a:ext>
            </a:extLst>
          </p:cNvPr>
          <p:cNvGrpSpPr/>
          <p:nvPr/>
        </p:nvGrpSpPr>
        <p:grpSpPr>
          <a:xfrm>
            <a:off x="0" y="0"/>
            <a:ext cx="12192000" cy="6867525"/>
            <a:chOff x="0" y="0"/>
            <a:chExt cx="12192000" cy="6867525"/>
          </a:xfrm>
        </p:grpSpPr>
        <p:pic>
          <p:nvPicPr>
            <p:cNvPr id="16" name="Picture 15" descr="Background pattern&#10;&#10;Description automatically generated">
              <a:extLst>
                <a:ext uri="{FF2B5EF4-FFF2-40B4-BE49-F238E27FC236}">
                  <a16:creationId xmlns:a16="http://schemas.microsoft.com/office/drawing/2014/main" id="{9EFD9889-ABDA-E824-E2D5-D113F94727C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17" name="Picture 16" descr="Background pattern&#10;&#10;Description automatically generated">
              <a:extLst>
                <a:ext uri="{FF2B5EF4-FFF2-40B4-BE49-F238E27FC236}">
                  <a16:creationId xmlns:a16="http://schemas.microsoft.com/office/drawing/2014/main" id="{809BE66E-0804-52B9-D111-520BB5E0EAE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190052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p:txBody>
      </p:sp>
      <p:pic>
        <p:nvPicPr>
          <p:cNvPr id="3" name="Picture 2" descr="Angry Broccoli">
            <a:hlinkHover r:id="" action="ppaction://hlinkshowjump?jump=nextslide"/>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12" name="Graphic 11" descr="Storytelling with solid fill">
            <a:hlinkClick r:id="rId6" action="ppaction://hlinksldjump"/>
            <a:extLst>
              <a:ext uri="{FF2B5EF4-FFF2-40B4-BE49-F238E27FC236}">
                <a16:creationId xmlns:a16="http://schemas.microsoft.com/office/drawing/2014/main" id="{2ACF3943-FB25-4318-EAB9-EF7819788F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97690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9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A15A18-EAF1-5DFB-E4FB-F036B7A0E717}"/>
              </a:ext>
            </a:extLst>
          </p:cNvPr>
          <p:cNvGrpSpPr/>
          <p:nvPr/>
        </p:nvGrpSpPr>
        <p:grpSpPr>
          <a:xfrm>
            <a:off x="0" y="-8626"/>
            <a:ext cx="12192000" cy="6866626"/>
            <a:chOff x="389049" y="0"/>
            <a:chExt cx="11288984" cy="6858000"/>
          </a:xfrm>
        </p:grpSpPr>
        <p:pic>
          <p:nvPicPr>
            <p:cNvPr id="9" name="Picture 8" descr="A close up of a white surface&#10;&#10;Description automatically generated with low confidence">
              <a:extLst>
                <a:ext uri="{FF2B5EF4-FFF2-40B4-BE49-F238E27FC236}">
                  <a16:creationId xmlns:a16="http://schemas.microsoft.com/office/drawing/2014/main" id="{C3AF86E6-6AB0-C574-B776-1817B2289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0" name="Picture 9" descr="A close up of a white surface&#10;&#10;Description automatically generated with low confidence">
              <a:extLst>
                <a:ext uri="{FF2B5EF4-FFF2-40B4-BE49-F238E27FC236}">
                  <a16:creationId xmlns:a16="http://schemas.microsoft.com/office/drawing/2014/main" id="{16946768-AC40-30F9-1FCE-8FC9EA877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5" name="Group 14">
            <a:extLst>
              <a:ext uri="{FF2B5EF4-FFF2-40B4-BE49-F238E27FC236}">
                <a16:creationId xmlns:a16="http://schemas.microsoft.com/office/drawing/2014/main" id="{0C93EDDD-4625-E705-E241-7C2FB7A834FF}"/>
              </a:ext>
            </a:extLst>
          </p:cNvPr>
          <p:cNvGrpSpPr/>
          <p:nvPr/>
        </p:nvGrpSpPr>
        <p:grpSpPr>
          <a:xfrm>
            <a:off x="0" y="0"/>
            <a:ext cx="12192000" cy="6867525"/>
            <a:chOff x="0" y="0"/>
            <a:chExt cx="12192000" cy="6867525"/>
          </a:xfrm>
        </p:grpSpPr>
        <p:pic>
          <p:nvPicPr>
            <p:cNvPr id="16" name="Picture 15" descr="Background pattern&#10;&#10;Description automatically generated">
              <a:extLst>
                <a:ext uri="{FF2B5EF4-FFF2-40B4-BE49-F238E27FC236}">
                  <a16:creationId xmlns:a16="http://schemas.microsoft.com/office/drawing/2014/main" id="{88B3929F-53A0-15B6-5712-86DD0EE1C5B3}"/>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17" name="Picture 16" descr="Background pattern&#10;&#10;Description automatically generated">
              <a:extLst>
                <a:ext uri="{FF2B5EF4-FFF2-40B4-BE49-F238E27FC236}">
                  <a16:creationId xmlns:a16="http://schemas.microsoft.com/office/drawing/2014/main" id="{A547B195-9A2B-728C-5955-076C3682B27C}"/>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374718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24" name="Graphic 23" descr="Angry Panda">
            <a:hlinkHover r:id="" action="ppaction://hlinkshowjump?jump=nextslide"/>
            <a:extLst>
              <a:ext uri="{FF2B5EF4-FFF2-40B4-BE49-F238E27FC236}">
                <a16:creationId xmlns:a16="http://schemas.microsoft.com/office/drawing/2014/main" id="{757B215E-D762-A4B8-0F6A-08ADA00082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pic>
        <p:nvPicPr>
          <p:cNvPr id="13" name="Graphic 12" descr="Storytelling with solid fill">
            <a:hlinkClick r:id="rId7" action="ppaction://hlinksldjump"/>
            <a:extLst>
              <a:ext uri="{FF2B5EF4-FFF2-40B4-BE49-F238E27FC236}">
                <a16:creationId xmlns:a16="http://schemas.microsoft.com/office/drawing/2014/main" id="{7ECBD858-F872-F5D8-3C74-9A4F7A7E3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51731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79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fade">
                                      <p:cBhvr>
                                        <p:cTn id="11" dur="500"/>
                                        <p:tgtEl>
                                          <p:spTgt spid="11">
                                            <p:txEl>
                                              <p:pRg st="3" end="3"/>
                                            </p:txEl>
                                          </p:spTgt>
                                        </p:tgtEl>
                                      </p:cBhvr>
                                    </p:animEffect>
                                  </p:childTnLst>
                                </p:cTn>
                              </p:par>
                            </p:childTnLst>
                          </p:cTn>
                        </p:par>
                        <p:par>
                          <p:cTn id="12" fill="hold">
                            <p:stCondLst>
                              <p:cond delay="1065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DC52C85-D193-F957-77C6-99112B715E45}"/>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09C64B2E-8219-E0BE-0451-103B2D664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CBA64B5B-1DA9-744A-345A-85864F116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2" name="Group 21">
            <a:extLst>
              <a:ext uri="{FF2B5EF4-FFF2-40B4-BE49-F238E27FC236}">
                <a16:creationId xmlns:a16="http://schemas.microsoft.com/office/drawing/2014/main" id="{B3A05A3A-458F-CF51-6801-C1D904BA1761}"/>
              </a:ext>
            </a:extLst>
          </p:cNvPr>
          <p:cNvGrpSpPr/>
          <p:nvPr/>
        </p:nvGrpSpPr>
        <p:grpSpPr>
          <a:xfrm flipV="1">
            <a:off x="0" y="-17252"/>
            <a:ext cx="12192000" cy="6866626"/>
            <a:chOff x="0" y="-17252"/>
            <a:chExt cx="12192000" cy="6866626"/>
          </a:xfrm>
        </p:grpSpPr>
        <p:pic>
          <p:nvPicPr>
            <p:cNvPr id="23" name="Picture 22">
              <a:extLst>
                <a:ext uri="{FF2B5EF4-FFF2-40B4-BE49-F238E27FC236}">
                  <a16:creationId xmlns:a16="http://schemas.microsoft.com/office/drawing/2014/main" id="{5A962AA2-0E36-21FB-78EB-F4AAA20A92B9}"/>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4" name="Picture 23">
              <a:extLst>
                <a:ext uri="{FF2B5EF4-FFF2-40B4-BE49-F238E27FC236}">
                  <a16:creationId xmlns:a16="http://schemas.microsoft.com/office/drawing/2014/main" id="{1BC8EE9C-0F9B-9E1B-EB7D-FE9A2B4722F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grpSp>
        <p:nvGrpSpPr>
          <p:cNvPr id="5" name="Group 4">
            <a:extLst>
              <a:ext uri="{FF2B5EF4-FFF2-40B4-BE49-F238E27FC236}">
                <a16:creationId xmlns:a16="http://schemas.microsoft.com/office/drawing/2014/main" id="{426FE0F7-F4B6-1329-8D7B-6D206E8C7B3F}"/>
              </a:ext>
            </a:extLst>
          </p:cNvPr>
          <p:cNvGrpSpPr/>
          <p:nvPr/>
        </p:nvGrpSpPr>
        <p:grpSpPr>
          <a:xfrm>
            <a:off x="-287866" y="287867"/>
            <a:ext cx="7042867" cy="6282267"/>
            <a:chOff x="-276936" y="152401"/>
            <a:chExt cx="7346601" cy="6553199"/>
          </a:xfrm>
        </p:grpSpPr>
        <p:sp>
          <p:nvSpPr>
            <p:cNvPr id="18" name="Rectangle 17">
              <a:extLst>
                <a:ext uri="{FF2B5EF4-FFF2-40B4-BE49-F238E27FC236}">
                  <a16:creationId xmlns:a16="http://schemas.microsoft.com/office/drawing/2014/main" id="{E7AA3E5B-8E95-086E-C900-664A27C800EA}"/>
                </a:ext>
              </a:extLst>
            </p:cNvPr>
            <p:cNvSpPr/>
            <p:nvPr/>
          </p:nvSpPr>
          <p:spPr>
            <a:xfrm>
              <a:off x="1060463" y="777067"/>
              <a:ext cx="4671801" cy="51102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45B67E36-9559-13CB-6DBA-07F0E5A87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867" y="1756197"/>
              <a:ext cx="4436533" cy="3303608"/>
            </a:xfrm>
            <a:prstGeom prst="rect">
              <a:avLst/>
            </a:prstGeom>
          </p:spPr>
        </p:pic>
        <p:pic>
          <p:nvPicPr>
            <p:cNvPr id="6" name="Picture 5" descr="A picture containing text, picture frame&#10;&#10;Description automatically generated">
              <a:extLst>
                <a:ext uri="{FF2B5EF4-FFF2-40B4-BE49-F238E27FC236}">
                  <a16:creationId xmlns:a16="http://schemas.microsoft.com/office/drawing/2014/main" id="{EFF84B67-619B-5303-3277-5ADD69975F57}"/>
                </a:ext>
              </a:extLst>
            </p:cNvPr>
            <p:cNvPicPr>
              <a:picLocks noChangeAspect="1"/>
            </p:cNvPicPr>
            <p:nvPr/>
          </p:nvPicPr>
          <p:blipFill rotWithShape="1">
            <a:blip r:embed="rId6">
              <a:extLst>
                <a:ext uri="{28A0092B-C50C-407E-A947-70E740481C1C}">
                  <a14:useLocalDpi xmlns:a14="http://schemas.microsoft.com/office/drawing/2010/main" val="0"/>
                </a:ext>
              </a:extLst>
            </a:blip>
            <a:srcRect t="3326" b="7474"/>
            <a:stretch/>
          </p:blipFill>
          <p:spPr>
            <a:xfrm>
              <a:off x="-276936" y="152401"/>
              <a:ext cx="7346601" cy="6553199"/>
            </a:xfrm>
            <a:prstGeom prst="rect">
              <a:avLst/>
            </a:prstGeom>
          </p:spPr>
        </p:pic>
      </p:grpSp>
      <p:grpSp>
        <p:nvGrpSpPr>
          <p:cNvPr id="29" name="Group 28">
            <a:extLst>
              <a:ext uri="{FF2B5EF4-FFF2-40B4-BE49-F238E27FC236}">
                <a16:creationId xmlns:a16="http://schemas.microsoft.com/office/drawing/2014/main" id="{BE32E99C-D612-6B49-334D-355D30720376}"/>
              </a:ext>
            </a:extLst>
          </p:cNvPr>
          <p:cNvGrpSpPr/>
          <p:nvPr/>
        </p:nvGrpSpPr>
        <p:grpSpPr>
          <a:xfrm rot="19828777">
            <a:off x="68540" y="2924733"/>
            <a:ext cx="812618" cy="812618"/>
            <a:chOff x="3073857" y="2672157"/>
            <a:chExt cx="2672157" cy="2672157"/>
          </a:xfrm>
        </p:grpSpPr>
        <p:sp>
          <p:nvSpPr>
            <p:cNvPr id="31" name="Rectangle 30">
              <a:extLst>
                <a:ext uri="{FF2B5EF4-FFF2-40B4-BE49-F238E27FC236}">
                  <a16:creationId xmlns:a16="http://schemas.microsoft.com/office/drawing/2014/main" id="{7ABD8612-BC32-909D-0A2B-26181B9C7F7B}"/>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2" name="Picture 31" descr="A picture containing text, picture frame&#10;&#10;Description automatically generated">
              <a:hlinkHover r:id="" action="ppaction://hlinkshowjump?jump=nextslide"/>
              <a:extLst>
                <a:ext uri="{FF2B5EF4-FFF2-40B4-BE49-F238E27FC236}">
                  <a16:creationId xmlns:a16="http://schemas.microsoft.com/office/drawing/2014/main" id="{A5D71233-E119-E5AC-F25F-8E626E0C51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17" name="Graphic 16" descr="Storytelling with solid fill">
            <a:hlinkClick r:id="rId7" action="ppaction://hlinksldjump"/>
            <a:extLst>
              <a:ext uri="{FF2B5EF4-FFF2-40B4-BE49-F238E27FC236}">
                <a16:creationId xmlns:a16="http://schemas.microsoft.com/office/drawing/2014/main" id="{CEAA8BB3-AA2F-044C-CF17-6DB228391C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76720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489C6-9A49-999A-497F-5ED48ACF0C75}"/>
              </a:ext>
            </a:extLst>
          </p:cNvPr>
          <p:cNvGrpSpPr/>
          <p:nvPr/>
        </p:nvGrpSpPr>
        <p:grpSpPr>
          <a:xfrm>
            <a:off x="0" y="-8626"/>
            <a:ext cx="12192000" cy="6866626"/>
            <a:chOff x="389049" y="0"/>
            <a:chExt cx="11288984" cy="6858000"/>
          </a:xfrm>
        </p:grpSpPr>
        <p:pic>
          <p:nvPicPr>
            <p:cNvPr id="10" name="Picture 9" descr="A close up of a white surface&#10;&#10;Description automatically generated with low confidence">
              <a:extLst>
                <a:ext uri="{FF2B5EF4-FFF2-40B4-BE49-F238E27FC236}">
                  <a16:creationId xmlns:a16="http://schemas.microsoft.com/office/drawing/2014/main" id="{2DC0C033-DB7F-A81B-C03B-3640D9901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2" name="Picture 11" descr="A close up of a white surface&#10;&#10;Description automatically generated with low confidence">
              <a:extLst>
                <a:ext uri="{FF2B5EF4-FFF2-40B4-BE49-F238E27FC236}">
                  <a16:creationId xmlns:a16="http://schemas.microsoft.com/office/drawing/2014/main" id="{99E454B5-95CB-1294-0BB0-D452523FF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7" name="Group 16">
            <a:extLst>
              <a:ext uri="{FF2B5EF4-FFF2-40B4-BE49-F238E27FC236}">
                <a16:creationId xmlns:a16="http://schemas.microsoft.com/office/drawing/2014/main" id="{53623F8F-7EB8-AC0C-B324-A20E6446B853}"/>
              </a:ext>
            </a:extLst>
          </p:cNvPr>
          <p:cNvGrpSpPr/>
          <p:nvPr/>
        </p:nvGrpSpPr>
        <p:grpSpPr>
          <a:xfrm>
            <a:off x="0" y="0"/>
            <a:ext cx="12192000" cy="6867525"/>
            <a:chOff x="0" y="0"/>
            <a:chExt cx="12192000" cy="6867525"/>
          </a:xfrm>
        </p:grpSpPr>
        <p:pic>
          <p:nvPicPr>
            <p:cNvPr id="18" name="Picture 17" descr="Background pattern&#10;&#10;Description automatically generated">
              <a:extLst>
                <a:ext uri="{FF2B5EF4-FFF2-40B4-BE49-F238E27FC236}">
                  <a16:creationId xmlns:a16="http://schemas.microsoft.com/office/drawing/2014/main" id="{D5352B97-10E2-2B43-DFC8-2F27DE3C840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19" name="Picture 18" descr="Background pattern&#10;&#10;Description automatically generated">
              <a:extLst>
                <a:ext uri="{FF2B5EF4-FFF2-40B4-BE49-F238E27FC236}">
                  <a16:creationId xmlns:a16="http://schemas.microsoft.com/office/drawing/2014/main" id="{D0990395-576E-DD30-901F-4AB86C167CB2}"/>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a:p>
            <a:pPr>
              <a:lnSpc>
                <a:spcPct val="150000"/>
              </a:lnSpc>
            </a:pPr>
            <a:r>
              <a:rPr lang="en-US" sz="2000" dirty="0">
                <a:latin typeface="Freestyle Script" panose="030804020302050B0404" pitchFamily="66" charset="0"/>
              </a:rPr>
              <a:t>Instead, I grabbed my things from my room (luckily, I didn’t fully unpack and just used everything from my bags). I dumped it all in the car and drove off. </a:t>
            </a:r>
          </a:p>
          <a:p>
            <a:pPr>
              <a:lnSpc>
                <a:spcPct val="150000"/>
              </a:lnSpc>
            </a:pPr>
            <a:r>
              <a:rPr lang="en-US" sz="2000" dirty="0">
                <a:latin typeface="Freestyle Script" panose="030804020302050B0404" pitchFamily="66" charset="0"/>
              </a:rPr>
              <a:t>It took a while to get used to driving. </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16" name="Picture 15" descr="On My Way Dude">
            <a:hlinkHover r:id="" action="ppaction://hlinkshowjump?jump=nextslide"/>
            <a:extLst>
              <a:ext uri="{FF2B5EF4-FFF2-40B4-BE49-F238E27FC236}">
                <a16:creationId xmlns:a16="http://schemas.microsoft.com/office/drawing/2014/main" id="{C6A3E6B2-2FE1-D7E2-11FF-A0A5A1A944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5829" y="5598263"/>
            <a:ext cx="843000" cy="843000"/>
          </a:xfrm>
          <a:prstGeom prst="rect">
            <a:avLst/>
          </a:prstGeom>
        </p:spPr>
      </p:pic>
      <p:pic>
        <p:nvPicPr>
          <p:cNvPr id="24" name="Graphic 23" descr="Angry Panda">
            <a:extLst>
              <a:ext uri="{FF2B5EF4-FFF2-40B4-BE49-F238E27FC236}">
                <a16:creationId xmlns:a16="http://schemas.microsoft.com/office/drawing/2014/main" id="{757B215E-D762-A4B8-0F6A-08ADA00082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pic>
        <p:nvPicPr>
          <p:cNvPr id="14" name="Graphic 13" descr="Storytelling with solid fill">
            <a:hlinkClick r:id="rId8" action="ppaction://hlinksldjump"/>
            <a:extLst>
              <a:ext uri="{FF2B5EF4-FFF2-40B4-BE49-F238E27FC236}">
                <a16:creationId xmlns:a16="http://schemas.microsoft.com/office/drawing/2014/main" id="{C5A401A8-E606-28B0-ABFE-AA1F8266A5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353913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childTnLst>
                          </p:cTn>
                        </p:par>
                        <p:par>
                          <p:cTn id="8" fill="hold">
                            <p:stCondLst>
                              <p:cond delay="67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1">
                                            <p:txEl>
                                              <p:pRg st="5" end="5"/>
                                            </p:txEl>
                                          </p:spTgt>
                                        </p:tgtEl>
                                        <p:attrNameLst>
                                          <p:attrName>style.visibility</p:attrName>
                                        </p:attrNameLst>
                                      </p:cBhvr>
                                      <p:to>
                                        <p:strVal val="visible"/>
                                      </p:to>
                                    </p:set>
                                    <p:animEffect transition="in" filter="fade">
                                      <p:cBhvr>
                                        <p:cTn id="11" dur="500"/>
                                        <p:tgtEl>
                                          <p:spTgt spid="11">
                                            <p:txEl>
                                              <p:pRg st="5" end="5"/>
                                            </p:txEl>
                                          </p:spTgt>
                                        </p:tgtEl>
                                      </p:cBhvr>
                                    </p:animEffect>
                                  </p:childTnLst>
                                </p:cTn>
                              </p:par>
                            </p:childTnLst>
                          </p:cTn>
                        </p:par>
                        <p:par>
                          <p:cTn id="12" fill="hold">
                            <p:stCondLst>
                              <p:cond delay="8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08AECAC-4B15-88E2-8AF5-55C473A3B2FA}"/>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544111E8-D4E8-0210-EB74-0E7D99F05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3C2AF761-5EC4-32EF-88E9-39BB8B94F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5" name="Group 24">
            <a:extLst>
              <a:ext uri="{FF2B5EF4-FFF2-40B4-BE49-F238E27FC236}">
                <a16:creationId xmlns:a16="http://schemas.microsoft.com/office/drawing/2014/main" id="{E827C34B-8222-078B-668E-654D81CBEF85}"/>
              </a:ext>
            </a:extLst>
          </p:cNvPr>
          <p:cNvGrpSpPr/>
          <p:nvPr/>
        </p:nvGrpSpPr>
        <p:grpSpPr>
          <a:xfrm>
            <a:off x="0" y="0"/>
            <a:ext cx="12192000" cy="6867525"/>
            <a:chOff x="0" y="0"/>
            <a:chExt cx="12192000" cy="6867525"/>
          </a:xfrm>
        </p:grpSpPr>
        <p:pic>
          <p:nvPicPr>
            <p:cNvPr id="26" name="Picture 25" descr="Background pattern&#10;&#10;Description automatically generated">
              <a:extLst>
                <a:ext uri="{FF2B5EF4-FFF2-40B4-BE49-F238E27FC236}">
                  <a16:creationId xmlns:a16="http://schemas.microsoft.com/office/drawing/2014/main" id="{DB960661-28C9-738C-12A8-61BE5C524FC6}"/>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27" name="Picture 26" descr="Background pattern&#10;&#10;Description automatically generated">
              <a:extLst>
                <a:ext uri="{FF2B5EF4-FFF2-40B4-BE49-F238E27FC236}">
                  <a16:creationId xmlns:a16="http://schemas.microsoft.com/office/drawing/2014/main" id="{9F63FCA5-8E01-D206-7E7E-23450C92183B}"/>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a:p>
            <a:pPr>
              <a:lnSpc>
                <a:spcPct val="150000"/>
              </a:lnSpc>
            </a:pPr>
            <a:r>
              <a:rPr lang="en-US" sz="2000" dirty="0">
                <a:latin typeface="Freestyle Script" panose="030804020302050B0404" pitchFamily="66" charset="0"/>
              </a:rPr>
              <a:t>Instead, I grabbed my things from my room (luckily, I didn’t fully unpack and just used everything from my bags). I dumped it all in the car and drove off. </a:t>
            </a:r>
          </a:p>
          <a:p>
            <a:pPr>
              <a:lnSpc>
                <a:spcPct val="150000"/>
              </a:lnSpc>
            </a:pPr>
            <a:r>
              <a:rPr lang="en-US" sz="2000" dirty="0">
                <a:latin typeface="Freestyle Script" panose="030804020302050B0404" pitchFamily="66" charset="0"/>
              </a:rPr>
              <a:t>It took a while to get used to driving.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1900520"/>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nearly crashed four times, but the road was quiet, so I</a:t>
            </a:r>
          </a:p>
          <a:p>
            <a:pPr>
              <a:lnSpc>
                <a:spcPct val="150000"/>
              </a:lnSpc>
            </a:pPr>
            <a:r>
              <a:rPr lang="en-US" sz="2000" dirty="0">
                <a:latin typeface="Freestyle Script" panose="030804020302050B0404" pitchFamily="66" charset="0"/>
              </a:rPr>
              <a:t>was fine. When I was close to home and the roads were getting busier, I pulled over (quite well for someone driving for the first time) and I walked. </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22" name="Graphic 21" descr="Walk with solid fill">
            <a:hlinkHover r:id="" action="ppaction://hlinkshowjump?jump=nextslide"/>
            <a:extLst>
              <a:ext uri="{FF2B5EF4-FFF2-40B4-BE49-F238E27FC236}">
                <a16:creationId xmlns:a16="http://schemas.microsoft.com/office/drawing/2014/main" id="{6C7F89E7-AF6D-DC2D-9078-9F1E0A346A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8249" y="2021911"/>
            <a:ext cx="607920" cy="607920"/>
          </a:xfrm>
          <a:prstGeom prst="rect">
            <a:avLst/>
          </a:prstGeom>
        </p:spPr>
      </p:pic>
      <p:pic>
        <p:nvPicPr>
          <p:cNvPr id="24" name="Graphic 23" descr="Angry Panda">
            <a:extLst>
              <a:ext uri="{FF2B5EF4-FFF2-40B4-BE49-F238E27FC236}">
                <a16:creationId xmlns:a16="http://schemas.microsoft.com/office/drawing/2014/main" id="{757B215E-D762-A4B8-0F6A-08ADA000820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pic>
        <p:nvPicPr>
          <p:cNvPr id="17" name="Picture 16" descr="On My Way Dude">
            <a:extLst>
              <a:ext uri="{FF2B5EF4-FFF2-40B4-BE49-F238E27FC236}">
                <a16:creationId xmlns:a16="http://schemas.microsoft.com/office/drawing/2014/main" id="{9721C3BD-4B0D-2AAC-EAC6-C09D54C1EA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5829" y="5598263"/>
            <a:ext cx="843000" cy="843000"/>
          </a:xfrm>
          <a:prstGeom prst="rect">
            <a:avLst/>
          </a:prstGeom>
        </p:spPr>
      </p:pic>
      <p:pic>
        <p:nvPicPr>
          <p:cNvPr id="18" name="Graphic 17" descr="Storytelling with solid fill">
            <a:hlinkClick r:id="rId10" action="ppaction://hlinksldjump"/>
            <a:extLst>
              <a:ext uri="{FF2B5EF4-FFF2-40B4-BE49-F238E27FC236}">
                <a16:creationId xmlns:a16="http://schemas.microsoft.com/office/drawing/2014/main" id="{76353202-0435-9784-29BC-D18D57805BD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10005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88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62C687F-3608-1995-4103-21EA56FB65C2}"/>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36A655C4-7859-5C5A-AF50-DFE458093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881FCD28-BB62-983C-EE71-F14D0B68D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1" name="Group 20">
            <a:extLst>
              <a:ext uri="{FF2B5EF4-FFF2-40B4-BE49-F238E27FC236}">
                <a16:creationId xmlns:a16="http://schemas.microsoft.com/office/drawing/2014/main" id="{C41B94A9-6313-8670-6391-591528E47F1D}"/>
              </a:ext>
            </a:extLst>
          </p:cNvPr>
          <p:cNvGrpSpPr/>
          <p:nvPr/>
        </p:nvGrpSpPr>
        <p:grpSpPr>
          <a:xfrm>
            <a:off x="0" y="0"/>
            <a:ext cx="12192000" cy="6867525"/>
            <a:chOff x="0" y="0"/>
            <a:chExt cx="12192000" cy="6867525"/>
          </a:xfrm>
        </p:grpSpPr>
        <p:pic>
          <p:nvPicPr>
            <p:cNvPr id="23" name="Picture 22" descr="Background pattern&#10;&#10;Description automatically generated">
              <a:extLst>
                <a:ext uri="{FF2B5EF4-FFF2-40B4-BE49-F238E27FC236}">
                  <a16:creationId xmlns:a16="http://schemas.microsoft.com/office/drawing/2014/main" id="{D6672CE4-CE68-B580-B037-0D372A122376}"/>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25" name="Picture 24" descr="Background pattern&#10;&#10;Description automatically generated">
              <a:extLst>
                <a:ext uri="{FF2B5EF4-FFF2-40B4-BE49-F238E27FC236}">
                  <a16:creationId xmlns:a16="http://schemas.microsoft.com/office/drawing/2014/main" id="{60ED8592-6388-3304-6035-68C93F9B1EC8}"/>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a:p>
            <a:pPr>
              <a:lnSpc>
                <a:spcPct val="150000"/>
              </a:lnSpc>
            </a:pPr>
            <a:r>
              <a:rPr lang="en-US" sz="2000" dirty="0">
                <a:latin typeface="Freestyle Script" panose="030804020302050B0404" pitchFamily="66" charset="0"/>
              </a:rPr>
              <a:t>Instead, I grabbed my things from my room (luckily, I didn’t fully unpack and just used everything from my bags). I dumped it all in the car and drove off. </a:t>
            </a:r>
          </a:p>
          <a:p>
            <a:pPr>
              <a:lnSpc>
                <a:spcPct val="150000"/>
              </a:lnSpc>
            </a:pPr>
            <a:r>
              <a:rPr lang="en-US" sz="2000" dirty="0">
                <a:latin typeface="Freestyle Script" panose="030804020302050B0404" pitchFamily="66" charset="0"/>
              </a:rPr>
              <a:t>It took a while to get used to driving.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4208844"/>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nearly crashed four times, but the road was quiet, so I</a:t>
            </a:r>
          </a:p>
          <a:p>
            <a:pPr>
              <a:lnSpc>
                <a:spcPct val="150000"/>
              </a:lnSpc>
            </a:pPr>
            <a:r>
              <a:rPr lang="en-US" sz="2000" dirty="0">
                <a:latin typeface="Freestyle Script" panose="030804020302050B0404" pitchFamily="66" charset="0"/>
              </a:rPr>
              <a:t>was fine. When I was close to home and the roads were getting busier, I pulled over (quite well for someone driving for the first time) and I walked. </a:t>
            </a:r>
          </a:p>
          <a:p>
            <a:pPr>
              <a:lnSpc>
                <a:spcPct val="150000"/>
              </a:lnSpc>
            </a:pPr>
            <a:r>
              <a:rPr lang="en-US" sz="2000" dirty="0">
                <a:latin typeface="Freestyle Script" panose="030804020302050B0404" pitchFamily="66" charset="0"/>
              </a:rPr>
              <a:t>Seeing the beautiful sunset, I hitchhiked my way around the nearest town. Dangerous, I know but I didn’t care. I just wanted to get as far away from them as I could, otherwise I might actually kill them off.</a:t>
            </a:r>
          </a:p>
          <a:p>
            <a:pPr>
              <a:lnSpc>
                <a:spcPct val="150000"/>
              </a:lnSpc>
            </a:pPr>
            <a:r>
              <a:rPr lang="en-US" sz="2000" dirty="0">
                <a:latin typeface="Freestyle Script" panose="030804020302050B0404" pitchFamily="66" charset="0"/>
              </a:rPr>
              <a:t>I just got settled at some B&amp;B for the night.</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20" name="Graphic 19" descr="Sleep with solid fill">
            <a:hlinkHover r:id="rId6" action="ppaction://hlinksldjump"/>
            <a:extLst>
              <a:ext uri="{FF2B5EF4-FFF2-40B4-BE49-F238E27FC236}">
                <a16:creationId xmlns:a16="http://schemas.microsoft.com/office/drawing/2014/main" id="{53883B6E-5EF9-8204-DCF4-EAD00773DE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79007" y="3781142"/>
            <a:ext cx="689341" cy="689341"/>
          </a:xfrm>
          <a:prstGeom prst="rect">
            <a:avLst/>
          </a:prstGeom>
        </p:spPr>
      </p:pic>
      <p:pic>
        <p:nvPicPr>
          <p:cNvPr id="22" name="Graphic 21" descr="Walk with solid fill">
            <a:extLst>
              <a:ext uri="{FF2B5EF4-FFF2-40B4-BE49-F238E27FC236}">
                <a16:creationId xmlns:a16="http://schemas.microsoft.com/office/drawing/2014/main" id="{6C7F89E7-AF6D-DC2D-9078-9F1E0A346A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249" y="2021911"/>
            <a:ext cx="607920" cy="607920"/>
          </a:xfrm>
          <a:prstGeom prst="rect">
            <a:avLst/>
          </a:prstGeom>
        </p:spPr>
      </p:pic>
      <p:pic>
        <p:nvPicPr>
          <p:cNvPr id="24" name="Graphic 23" descr="Angry Panda">
            <a:extLst>
              <a:ext uri="{FF2B5EF4-FFF2-40B4-BE49-F238E27FC236}">
                <a16:creationId xmlns:a16="http://schemas.microsoft.com/office/drawing/2014/main" id="{757B215E-D762-A4B8-0F6A-08ADA000820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grpSp>
        <p:nvGrpSpPr>
          <p:cNvPr id="17" name="Group 16">
            <a:extLst>
              <a:ext uri="{FF2B5EF4-FFF2-40B4-BE49-F238E27FC236}">
                <a16:creationId xmlns:a16="http://schemas.microsoft.com/office/drawing/2014/main" id="{9F337410-5685-32F1-0F91-533530B6D3E5}"/>
              </a:ext>
            </a:extLst>
          </p:cNvPr>
          <p:cNvGrpSpPr/>
          <p:nvPr/>
        </p:nvGrpSpPr>
        <p:grpSpPr>
          <a:xfrm>
            <a:off x="11054502" y="2530750"/>
            <a:ext cx="1004027" cy="1004027"/>
            <a:chOff x="3073857" y="2672157"/>
            <a:chExt cx="2672157" cy="2672157"/>
          </a:xfrm>
        </p:grpSpPr>
        <p:sp>
          <p:nvSpPr>
            <p:cNvPr id="18" name="Rectangle 17">
              <a:extLst>
                <a:ext uri="{FF2B5EF4-FFF2-40B4-BE49-F238E27FC236}">
                  <a16:creationId xmlns:a16="http://schemas.microsoft.com/office/drawing/2014/main" id="{0294CC50-E3E7-2E36-1205-715FE55A2777}"/>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picture containing text, picture frame&#10;&#10;Description automatically generated">
              <a:hlinkHover r:id="" action="ppaction://hlinkshowjump?jump=nextslide"/>
              <a:extLst>
                <a:ext uri="{FF2B5EF4-FFF2-40B4-BE49-F238E27FC236}">
                  <a16:creationId xmlns:a16="http://schemas.microsoft.com/office/drawing/2014/main" id="{D9286BB6-F3B9-737B-B1E2-AD943D574E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6" name="Picture 25" descr="On My Way Dude">
            <a:extLst>
              <a:ext uri="{FF2B5EF4-FFF2-40B4-BE49-F238E27FC236}">
                <a16:creationId xmlns:a16="http://schemas.microsoft.com/office/drawing/2014/main" id="{E7329276-2A2B-1F26-5293-B551C109D4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5829" y="5598263"/>
            <a:ext cx="843000" cy="843000"/>
          </a:xfrm>
          <a:prstGeom prst="rect">
            <a:avLst/>
          </a:prstGeom>
        </p:spPr>
      </p:pic>
      <p:pic>
        <p:nvPicPr>
          <p:cNvPr id="27" name="Graphic 26" descr="Storytelling with solid fill">
            <a:hlinkClick r:id="rId14" action="ppaction://hlinksldjump"/>
            <a:extLst>
              <a:ext uri="{FF2B5EF4-FFF2-40B4-BE49-F238E27FC236}">
                <a16:creationId xmlns:a16="http://schemas.microsoft.com/office/drawing/2014/main" id="{F20FBD8B-55D2-772C-F741-92D80271B9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255714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par>
                          <p:cTn id="8" fill="hold">
                            <p:stCondLst>
                              <p:cond delay="890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3" end="3"/>
                                            </p:txEl>
                                          </p:spTgt>
                                        </p:tgtEl>
                                        <p:attrNameLst>
                                          <p:attrName>style.visibility</p:attrName>
                                        </p:attrNameLst>
                                      </p:cBhvr>
                                      <p:to>
                                        <p:strVal val="visible"/>
                                      </p:to>
                                    </p:set>
                                    <p:animEffect transition="in" filter="fade">
                                      <p:cBhvr>
                                        <p:cTn id="11" dur="500"/>
                                        <p:tgtEl>
                                          <p:spTgt spid="12">
                                            <p:txEl>
                                              <p:pRg st="3" end="3"/>
                                            </p:txEl>
                                          </p:spTgt>
                                        </p:tgtEl>
                                      </p:cBhvr>
                                    </p:animEffect>
                                  </p:childTnLst>
                                </p:cTn>
                              </p:par>
                            </p:childTnLst>
                          </p:cTn>
                        </p:par>
                        <p:par>
                          <p:cTn id="12" fill="hold">
                            <p:stCondLst>
                              <p:cond delay="1115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62C687F-3608-1995-4103-21EA56FB65C2}"/>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36A655C4-7859-5C5A-AF50-DFE458093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5" name="Picture 14" descr="A close up of a white surface&#10;&#10;Description automatically generated with low confidence">
              <a:extLst>
                <a:ext uri="{FF2B5EF4-FFF2-40B4-BE49-F238E27FC236}">
                  <a16:creationId xmlns:a16="http://schemas.microsoft.com/office/drawing/2014/main" id="{881FCD28-BB62-983C-EE71-F14D0B68D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1" name="Group 20">
            <a:extLst>
              <a:ext uri="{FF2B5EF4-FFF2-40B4-BE49-F238E27FC236}">
                <a16:creationId xmlns:a16="http://schemas.microsoft.com/office/drawing/2014/main" id="{C41B94A9-6313-8670-6391-591528E47F1D}"/>
              </a:ext>
            </a:extLst>
          </p:cNvPr>
          <p:cNvGrpSpPr/>
          <p:nvPr/>
        </p:nvGrpSpPr>
        <p:grpSpPr>
          <a:xfrm>
            <a:off x="0" y="0"/>
            <a:ext cx="12192000" cy="6867525"/>
            <a:chOff x="0" y="0"/>
            <a:chExt cx="12192000" cy="6867525"/>
          </a:xfrm>
        </p:grpSpPr>
        <p:pic>
          <p:nvPicPr>
            <p:cNvPr id="23" name="Picture 22" descr="Background pattern&#10;&#10;Description automatically generated">
              <a:extLst>
                <a:ext uri="{FF2B5EF4-FFF2-40B4-BE49-F238E27FC236}">
                  <a16:creationId xmlns:a16="http://schemas.microsoft.com/office/drawing/2014/main" id="{D6672CE4-CE68-B580-B037-0D372A122376}"/>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25" name="Picture 24" descr="Background pattern&#10;&#10;Description automatically generated">
              <a:extLst>
                <a:ext uri="{FF2B5EF4-FFF2-40B4-BE49-F238E27FC236}">
                  <a16:creationId xmlns:a16="http://schemas.microsoft.com/office/drawing/2014/main" id="{60ED8592-6388-3304-6035-68C93F9B1EC8}"/>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a:p>
            <a:pPr>
              <a:lnSpc>
                <a:spcPct val="150000"/>
              </a:lnSpc>
            </a:pPr>
            <a:r>
              <a:rPr lang="en-US" sz="2000" dirty="0">
                <a:latin typeface="Freestyle Script" panose="030804020302050B0404" pitchFamily="66" charset="0"/>
              </a:rPr>
              <a:t>Instead, I grabbed my things from my room (luckily, I didn’t fully unpack and just used everything from my bags). I dumped it all in the car and drove off. </a:t>
            </a:r>
          </a:p>
          <a:p>
            <a:pPr>
              <a:lnSpc>
                <a:spcPct val="150000"/>
              </a:lnSpc>
            </a:pPr>
            <a:r>
              <a:rPr lang="en-US" sz="2000" dirty="0">
                <a:latin typeface="Freestyle Script" panose="030804020302050B0404" pitchFamily="66" charset="0"/>
              </a:rPr>
              <a:t>It took a while to get used to driving. </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24" name="Graphic 23" descr="Angry Panda">
            <a:extLst>
              <a:ext uri="{FF2B5EF4-FFF2-40B4-BE49-F238E27FC236}">
                <a16:creationId xmlns:a16="http://schemas.microsoft.com/office/drawing/2014/main" id="{757B215E-D762-A4B8-0F6A-08ADA00082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grpSp>
        <p:nvGrpSpPr>
          <p:cNvPr id="17" name="Group 16">
            <a:extLst>
              <a:ext uri="{FF2B5EF4-FFF2-40B4-BE49-F238E27FC236}">
                <a16:creationId xmlns:a16="http://schemas.microsoft.com/office/drawing/2014/main" id="{126DE849-3A55-93BD-1F5D-A2A52096A9F0}"/>
              </a:ext>
            </a:extLst>
          </p:cNvPr>
          <p:cNvGrpSpPr/>
          <p:nvPr/>
        </p:nvGrpSpPr>
        <p:grpSpPr>
          <a:xfrm rot="1800000">
            <a:off x="11260270" y="2924733"/>
            <a:ext cx="812618" cy="812618"/>
            <a:chOff x="3073857" y="2672157"/>
            <a:chExt cx="2672157" cy="2672157"/>
          </a:xfrm>
        </p:grpSpPr>
        <p:sp>
          <p:nvSpPr>
            <p:cNvPr id="18" name="Rectangle 17">
              <a:extLst>
                <a:ext uri="{FF2B5EF4-FFF2-40B4-BE49-F238E27FC236}">
                  <a16:creationId xmlns:a16="http://schemas.microsoft.com/office/drawing/2014/main" id="{5064D885-06AF-9A5E-4D69-449806749286}"/>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picture containing text, picture frame&#10;&#10;Description automatically generated">
              <a:hlinkHover r:id="" action="ppaction://hlinkshowjump?jump=nextslide"/>
              <a:extLst>
                <a:ext uri="{FF2B5EF4-FFF2-40B4-BE49-F238E27FC236}">
                  <a16:creationId xmlns:a16="http://schemas.microsoft.com/office/drawing/2014/main" id="{8811393F-D313-C0B1-30AA-55271900A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26" name="Rectangle 25">
            <a:extLst>
              <a:ext uri="{FF2B5EF4-FFF2-40B4-BE49-F238E27FC236}">
                <a16:creationId xmlns:a16="http://schemas.microsoft.com/office/drawing/2014/main" id="{6F971002-6F1B-1C8F-8D19-6DE794EE3AE1}"/>
              </a:ext>
            </a:extLst>
          </p:cNvPr>
          <p:cNvSpPr/>
          <p:nvPr/>
        </p:nvSpPr>
        <p:spPr>
          <a:xfrm>
            <a:off x="6576884" y="886707"/>
            <a:ext cx="4478653" cy="4898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a:extLst>
              <a:ext uri="{FF2B5EF4-FFF2-40B4-BE49-F238E27FC236}">
                <a16:creationId xmlns:a16="http://schemas.microsoft.com/office/drawing/2014/main" id="{55282839-C3CD-F2BB-7192-9B0890AB5DBF}"/>
              </a:ext>
            </a:extLst>
          </p:cNvPr>
          <p:cNvPicPr>
            <a:picLocks noChangeAspect="1"/>
          </p:cNvPicPr>
          <p:nvPr/>
        </p:nvPicPr>
        <p:blipFill rotWithShape="1">
          <a:blip r:embed="rId8">
            <a:extLst>
              <a:ext uri="{28A0092B-C50C-407E-A947-70E740481C1C}">
                <a14:useLocalDpi xmlns:a14="http://schemas.microsoft.com/office/drawing/2010/main" val="0"/>
              </a:ext>
            </a:extLst>
          </a:blip>
          <a:srcRect l="6071" t="1213" r="11412" b="2820"/>
          <a:stretch/>
        </p:blipFill>
        <p:spPr>
          <a:xfrm>
            <a:off x="6605771" y="1880809"/>
            <a:ext cx="4368619" cy="2910647"/>
          </a:xfrm>
          <a:prstGeom prst="rect">
            <a:avLst/>
          </a:prstGeom>
        </p:spPr>
      </p:pic>
      <p:pic>
        <p:nvPicPr>
          <p:cNvPr id="28" name="Picture 27" descr="A picture containing text, picture frame&#10;&#10;Description automatically generated">
            <a:extLst>
              <a:ext uri="{FF2B5EF4-FFF2-40B4-BE49-F238E27FC236}">
                <a16:creationId xmlns:a16="http://schemas.microsoft.com/office/drawing/2014/main" id="{20D2FBB2-C3E3-708E-7016-36EDFC47FB1E}"/>
              </a:ext>
            </a:extLst>
          </p:cNvPr>
          <p:cNvPicPr>
            <a:picLocks noChangeAspect="1"/>
          </p:cNvPicPr>
          <p:nvPr/>
        </p:nvPicPr>
        <p:blipFill rotWithShape="1">
          <a:blip r:embed="rId7">
            <a:extLst>
              <a:ext uri="{28A0092B-C50C-407E-A947-70E740481C1C}">
                <a14:useLocalDpi xmlns:a14="http://schemas.microsoft.com/office/drawing/2010/main" val="0"/>
              </a:ext>
            </a:extLst>
          </a:blip>
          <a:srcRect t="3326" r="11723" b="7474"/>
          <a:stretch/>
        </p:blipFill>
        <p:spPr>
          <a:xfrm>
            <a:off x="5294779" y="287867"/>
            <a:ext cx="6217200" cy="6282267"/>
          </a:xfrm>
          <a:prstGeom prst="rect">
            <a:avLst/>
          </a:prstGeom>
        </p:spPr>
      </p:pic>
      <p:pic>
        <p:nvPicPr>
          <p:cNvPr id="29" name="Picture 28" descr="On My Way Dude">
            <a:extLst>
              <a:ext uri="{FF2B5EF4-FFF2-40B4-BE49-F238E27FC236}">
                <a16:creationId xmlns:a16="http://schemas.microsoft.com/office/drawing/2014/main" id="{457C4875-B1BB-758F-7BD9-45EBDE3A95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5829" y="5598263"/>
            <a:ext cx="843000" cy="843000"/>
          </a:xfrm>
          <a:prstGeom prst="rect">
            <a:avLst/>
          </a:prstGeom>
        </p:spPr>
      </p:pic>
      <p:pic>
        <p:nvPicPr>
          <p:cNvPr id="22" name="Graphic 21" descr="Storytelling with solid fill">
            <a:hlinkClick r:id="rId10" action="ppaction://hlinksldjump"/>
            <a:extLst>
              <a:ext uri="{FF2B5EF4-FFF2-40B4-BE49-F238E27FC236}">
                <a16:creationId xmlns:a16="http://schemas.microsoft.com/office/drawing/2014/main" id="{6568FF08-BF15-CD72-2265-7545D36E24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480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61016F-D15D-B78D-ECCC-D221957BA206}"/>
              </a:ext>
            </a:extLst>
          </p:cNvPr>
          <p:cNvGrpSpPr/>
          <p:nvPr/>
        </p:nvGrpSpPr>
        <p:grpSpPr>
          <a:xfrm>
            <a:off x="0" y="-8626"/>
            <a:ext cx="12192000" cy="6866626"/>
            <a:chOff x="389049" y="0"/>
            <a:chExt cx="11288984" cy="6858000"/>
          </a:xfrm>
        </p:grpSpPr>
        <p:pic>
          <p:nvPicPr>
            <p:cNvPr id="17" name="Picture 16" descr="A close up of a white surface&#10;&#10;Description automatically generated with low confidence">
              <a:extLst>
                <a:ext uri="{FF2B5EF4-FFF2-40B4-BE49-F238E27FC236}">
                  <a16:creationId xmlns:a16="http://schemas.microsoft.com/office/drawing/2014/main" id="{63278452-665B-EB3A-F65F-936C80795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9" name="Picture 18" descr="A close up of a white surface&#10;&#10;Description automatically generated with low confidence">
              <a:extLst>
                <a:ext uri="{FF2B5EF4-FFF2-40B4-BE49-F238E27FC236}">
                  <a16:creationId xmlns:a16="http://schemas.microsoft.com/office/drawing/2014/main" id="{1392935E-628E-E485-41F2-58FF9EB2F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 name="Group 1">
            <a:extLst>
              <a:ext uri="{FF2B5EF4-FFF2-40B4-BE49-F238E27FC236}">
                <a16:creationId xmlns:a16="http://schemas.microsoft.com/office/drawing/2014/main" id="{12E460EC-4E0F-2A87-AF60-2C872D1EFD97}"/>
              </a:ext>
            </a:extLst>
          </p:cNvPr>
          <p:cNvGrpSpPr/>
          <p:nvPr/>
        </p:nvGrpSpPr>
        <p:grpSpPr>
          <a:xfrm>
            <a:off x="0" y="0"/>
            <a:ext cx="12192000" cy="6867525"/>
            <a:chOff x="0" y="0"/>
            <a:chExt cx="12192000" cy="6867525"/>
          </a:xfrm>
        </p:grpSpPr>
        <p:pic>
          <p:nvPicPr>
            <p:cNvPr id="27" name="Picture 26" descr="Background pattern&#10;&#10;Description automatically generated">
              <a:extLst>
                <a:ext uri="{FF2B5EF4-FFF2-40B4-BE49-F238E27FC236}">
                  <a16:creationId xmlns:a16="http://schemas.microsoft.com/office/drawing/2014/main" id="{67C6F2BE-94EF-DB4A-11C6-4C781F58523B}"/>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H="1" flipV="1">
              <a:off x="0" y="0"/>
              <a:ext cx="6096000" cy="6867525"/>
            </a:xfrm>
            <a:prstGeom prst="rect">
              <a:avLst/>
            </a:prstGeom>
          </p:spPr>
        </p:pic>
        <p:pic>
          <p:nvPicPr>
            <p:cNvPr id="25" name="Picture 24" descr="Background pattern&#10;&#10;Description automatically generated">
              <a:extLst>
                <a:ext uri="{FF2B5EF4-FFF2-40B4-BE49-F238E27FC236}">
                  <a16:creationId xmlns:a16="http://schemas.microsoft.com/office/drawing/2014/main" id="{06714076-B34F-CA2E-F849-B3BFE94216F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r="17812" b="10891"/>
            <a:stretch/>
          </p:blipFill>
          <p:spPr>
            <a:xfrm rot="10800000" flipV="1">
              <a:off x="6096000" y="0"/>
              <a:ext cx="6096000" cy="6867525"/>
            </a:xfrm>
            <a:prstGeom prst="rect">
              <a:avLst/>
            </a:prstGeom>
          </p:spPr>
        </p:pic>
      </p:grpSp>
      <p:sp>
        <p:nvSpPr>
          <p:cNvPr id="11" name="TextBox 10">
            <a:extLst>
              <a:ext uri="{FF2B5EF4-FFF2-40B4-BE49-F238E27FC236}">
                <a16:creationId xmlns:a16="http://schemas.microsoft.com/office/drawing/2014/main" id="{3726D8E1-2088-4D5E-862A-07A7AF5E6F04}"/>
              </a:ext>
            </a:extLst>
          </p:cNvPr>
          <p:cNvSpPr txBox="1"/>
          <p:nvPr/>
        </p:nvSpPr>
        <p:spPr>
          <a:xfrm>
            <a:off x="923025" y="632081"/>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and slashed her across the cheek as I smiled. </a:t>
            </a:r>
          </a:p>
          <a:p>
            <a:pPr>
              <a:lnSpc>
                <a:spcPct val="150000"/>
              </a:lnSpc>
            </a:pPr>
            <a:r>
              <a:rPr lang="en-US" sz="2000" dirty="0">
                <a:latin typeface="Freestyle Script" panose="030804020302050B0404" pitchFamily="66" charset="0"/>
              </a:rPr>
              <a:t>After that, I went to town. I liked seeing the blood on her face. I slashed at her again and she shouted to ask if I was insane. She really had the audacity to ask that. </a:t>
            </a:r>
          </a:p>
          <a:p>
            <a:pPr>
              <a:lnSpc>
                <a:spcPct val="150000"/>
              </a:lnSpc>
            </a:pPr>
            <a:r>
              <a:rPr lang="en-US" sz="2000" dirty="0">
                <a:latin typeface="Freestyle Script" panose="030804020302050B0404" pitchFamily="66" charset="0"/>
              </a:rPr>
              <a:t>I started seeing red. Before I knew it, there were splatters of blood everywhere. My younger sister still stood at the basin, shocked as she stared at our older sister on the floor. </a:t>
            </a:r>
          </a:p>
          <a:p>
            <a:pPr>
              <a:lnSpc>
                <a:spcPct val="150000"/>
              </a:lnSpc>
            </a:pPr>
            <a:r>
              <a:rPr lang="en-US" sz="2000" dirty="0">
                <a:latin typeface="Freestyle Script" panose="030804020302050B0404" pitchFamily="66" charset="0"/>
              </a:rPr>
              <a:t>No, I didn’t kill her. I easily could have, but I didn’t. </a:t>
            </a:r>
          </a:p>
          <a:p>
            <a:pPr>
              <a:lnSpc>
                <a:spcPct val="150000"/>
              </a:lnSpc>
            </a:pPr>
            <a:r>
              <a:rPr lang="en-US" sz="2000" dirty="0">
                <a:latin typeface="Freestyle Script" panose="030804020302050B0404" pitchFamily="66" charset="0"/>
              </a:rPr>
              <a:t>Instead, I grabbed my things from my room (luckily, I didn’t fully unpack and just used everything from my bags). I dumped it all in the car and drove off. </a:t>
            </a:r>
          </a:p>
          <a:p>
            <a:pPr>
              <a:lnSpc>
                <a:spcPct val="150000"/>
              </a:lnSpc>
            </a:pPr>
            <a:r>
              <a:rPr lang="en-US" sz="2000" dirty="0">
                <a:latin typeface="Freestyle Script" panose="030804020302050B0404" pitchFamily="66" charset="0"/>
              </a:rPr>
              <a:t>It took a while to get used to driving. </a:t>
            </a:r>
          </a:p>
        </p:txBody>
      </p:sp>
      <p:sp>
        <p:nvSpPr>
          <p:cNvPr id="12" name="TextBox 11">
            <a:extLst>
              <a:ext uri="{FF2B5EF4-FFF2-40B4-BE49-F238E27FC236}">
                <a16:creationId xmlns:a16="http://schemas.microsoft.com/office/drawing/2014/main" id="{2334644E-FA93-4375-980C-F564057B7EC5}"/>
              </a:ext>
            </a:extLst>
          </p:cNvPr>
          <p:cNvSpPr txBox="1"/>
          <p:nvPr/>
        </p:nvSpPr>
        <p:spPr>
          <a:xfrm>
            <a:off x="6731484" y="653647"/>
            <a:ext cx="4537495" cy="5593839"/>
          </a:xfrm>
          <a:prstGeom prst="rect">
            <a:avLst/>
          </a:prstGeom>
          <a:noFill/>
        </p:spPr>
        <p:txBody>
          <a:bodyPr wrap="square" rtlCol="0">
            <a:spAutoFit/>
          </a:bodyPr>
          <a:lstStyle/>
          <a:p>
            <a:pPr>
              <a:lnSpc>
                <a:spcPct val="150000"/>
              </a:lnSpc>
            </a:pPr>
            <a:r>
              <a:rPr lang="en-US" sz="2000" dirty="0">
                <a:latin typeface="Freestyle Script" panose="030804020302050B0404" pitchFamily="66" charset="0"/>
              </a:rPr>
              <a:t>I nearly crashed four times, but the road was quiet, so I</a:t>
            </a:r>
          </a:p>
          <a:p>
            <a:pPr>
              <a:lnSpc>
                <a:spcPct val="150000"/>
              </a:lnSpc>
            </a:pPr>
            <a:r>
              <a:rPr lang="en-US" sz="2000" dirty="0">
                <a:latin typeface="Freestyle Script" panose="030804020302050B0404" pitchFamily="66" charset="0"/>
              </a:rPr>
              <a:t>was fine. When I was close to home and the roads were getting busier, I pulled over (quite well for someone driving for the first time) and I walked. </a:t>
            </a:r>
          </a:p>
          <a:p>
            <a:pPr>
              <a:lnSpc>
                <a:spcPct val="150000"/>
              </a:lnSpc>
            </a:pPr>
            <a:r>
              <a:rPr lang="en-US" sz="2000" dirty="0">
                <a:latin typeface="Freestyle Script" panose="030804020302050B0404" pitchFamily="66" charset="0"/>
              </a:rPr>
              <a:t>Seeing the beautiful sunset, I hitchhiked my way around the nearest town. Dangerous, I know but I didn’t care. I just wanted to get as far away from them as I could, otherwise I might actually kill them off.</a:t>
            </a:r>
          </a:p>
          <a:p>
            <a:pPr>
              <a:lnSpc>
                <a:spcPct val="150000"/>
              </a:lnSpc>
            </a:pPr>
            <a:r>
              <a:rPr lang="en-US" sz="2000" dirty="0">
                <a:latin typeface="Freestyle Script" panose="030804020302050B0404" pitchFamily="66" charset="0"/>
              </a:rPr>
              <a:t>I just got settled at some B&amp;B for the night.</a:t>
            </a:r>
          </a:p>
          <a:p>
            <a:pPr>
              <a:lnSpc>
                <a:spcPct val="150000"/>
              </a:lnSpc>
            </a:pPr>
            <a:r>
              <a:rPr lang="en-US" sz="2000" dirty="0">
                <a:latin typeface="Freestyle Script" panose="030804020302050B0404" pitchFamily="66" charset="0"/>
              </a:rPr>
              <a:t>I didn’t have a lot of money on me, but it was enough for a week.</a:t>
            </a:r>
          </a:p>
          <a:p>
            <a:pPr>
              <a:lnSpc>
                <a:spcPct val="150000"/>
              </a:lnSpc>
            </a:pPr>
            <a:r>
              <a:rPr lang="en-US" sz="2000" dirty="0">
                <a:latin typeface="Freestyle Script" panose="030804020302050B0404" pitchFamily="66" charset="0"/>
              </a:rPr>
              <a:t>All I need is a warm bed and water, I’ll be fine… Because I can FINALLY breathe in peace again, even if it’s for a little while.</a:t>
            </a:r>
          </a:p>
        </p:txBody>
      </p:sp>
      <p:pic>
        <p:nvPicPr>
          <p:cNvPr id="3" name="Picture 2" descr="Angry Broccoli">
            <a:extLst>
              <a:ext uri="{FF2B5EF4-FFF2-40B4-BE49-F238E27FC236}">
                <a16:creationId xmlns:a16="http://schemas.microsoft.com/office/drawing/2014/main" id="{98088887-321F-DB18-6927-94438B110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0051">
            <a:off x="3290548" y="1922807"/>
            <a:ext cx="806128" cy="806128"/>
          </a:xfrm>
          <a:prstGeom prst="rect">
            <a:avLst/>
          </a:prstGeom>
        </p:spPr>
      </p:pic>
      <p:pic>
        <p:nvPicPr>
          <p:cNvPr id="18" name="Graphic 17" descr="Lungs with solid fill">
            <a:hlinkHover r:id="" action="ppaction://hlinkshowjump?jump=endshow"/>
            <a:extLst>
              <a:ext uri="{FF2B5EF4-FFF2-40B4-BE49-F238E27FC236}">
                <a16:creationId xmlns:a16="http://schemas.microsoft.com/office/drawing/2014/main" id="{CB9E8E1E-C203-D282-D06D-9B11971A93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86232" y="5323892"/>
            <a:ext cx="689520" cy="689520"/>
          </a:xfrm>
          <a:prstGeom prst="rect">
            <a:avLst/>
          </a:prstGeom>
        </p:spPr>
      </p:pic>
      <p:pic>
        <p:nvPicPr>
          <p:cNvPr id="14" name="Graphic 13" descr="A woman's face">
            <a:hlinkHover r:id="" action="ppaction://hlinkshowjump?jump=endshow"/>
            <a:extLst>
              <a:ext uri="{FF2B5EF4-FFF2-40B4-BE49-F238E27FC236}">
                <a16:creationId xmlns:a16="http://schemas.microsoft.com/office/drawing/2014/main" id="{1A99E629-8961-B984-ED23-D397B100DE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8592" y="6106189"/>
            <a:ext cx="648959" cy="689520"/>
          </a:xfrm>
          <a:prstGeom prst="rect">
            <a:avLst/>
          </a:prstGeom>
        </p:spPr>
      </p:pic>
      <p:pic>
        <p:nvPicPr>
          <p:cNvPr id="22" name="Graphic 21" descr="Walk with solid fill">
            <a:extLst>
              <a:ext uri="{FF2B5EF4-FFF2-40B4-BE49-F238E27FC236}">
                <a16:creationId xmlns:a16="http://schemas.microsoft.com/office/drawing/2014/main" id="{6C7F89E7-AF6D-DC2D-9078-9F1E0A346A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68249" y="2021911"/>
            <a:ext cx="607920" cy="607920"/>
          </a:xfrm>
          <a:prstGeom prst="rect">
            <a:avLst/>
          </a:prstGeom>
        </p:spPr>
      </p:pic>
      <p:pic>
        <p:nvPicPr>
          <p:cNvPr id="24" name="Graphic 23" descr="Angry Panda">
            <a:extLst>
              <a:ext uri="{FF2B5EF4-FFF2-40B4-BE49-F238E27FC236}">
                <a16:creationId xmlns:a16="http://schemas.microsoft.com/office/drawing/2014/main" id="{757B215E-D762-A4B8-0F6A-08ADA000820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647848" y="3760957"/>
            <a:ext cx="695677" cy="695677"/>
          </a:xfrm>
          <a:prstGeom prst="rect">
            <a:avLst/>
          </a:prstGeom>
        </p:spPr>
      </p:pic>
      <p:grpSp>
        <p:nvGrpSpPr>
          <p:cNvPr id="23" name="Group 22">
            <a:extLst>
              <a:ext uri="{FF2B5EF4-FFF2-40B4-BE49-F238E27FC236}">
                <a16:creationId xmlns:a16="http://schemas.microsoft.com/office/drawing/2014/main" id="{9C8EB173-AA68-FF08-0E8D-865F5AAA42DF}"/>
              </a:ext>
            </a:extLst>
          </p:cNvPr>
          <p:cNvGrpSpPr/>
          <p:nvPr/>
        </p:nvGrpSpPr>
        <p:grpSpPr>
          <a:xfrm>
            <a:off x="11054502" y="2530750"/>
            <a:ext cx="1004027" cy="1004027"/>
            <a:chOff x="3073857" y="2672157"/>
            <a:chExt cx="2672157" cy="2672157"/>
          </a:xfrm>
        </p:grpSpPr>
        <p:sp>
          <p:nvSpPr>
            <p:cNvPr id="26" name="Rectangle 25">
              <a:extLst>
                <a:ext uri="{FF2B5EF4-FFF2-40B4-BE49-F238E27FC236}">
                  <a16:creationId xmlns:a16="http://schemas.microsoft.com/office/drawing/2014/main" id="{60B9435E-799D-D25A-3974-9230118EEFD5}"/>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descr="A picture containing text, picture frame&#10;&#10;Description automatically generated">
              <a:extLst>
                <a:ext uri="{FF2B5EF4-FFF2-40B4-BE49-F238E27FC236}">
                  <a16:creationId xmlns:a16="http://schemas.microsoft.com/office/drawing/2014/main" id="{DC73520B-9E7D-DE93-1468-032B97A0A0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9" name="Picture 28" descr="On My Way Dude">
            <a:extLst>
              <a:ext uri="{FF2B5EF4-FFF2-40B4-BE49-F238E27FC236}">
                <a16:creationId xmlns:a16="http://schemas.microsoft.com/office/drawing/2014/main" id="{E58AEF8F-6E2F-A5FE-3EEF-AA5711A43E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85829" y="5598263"/>
            <a:ext cx="843000" cy="843000"/>
          </a:xfrm>
          <a:prstGeom prst="rect">
            <a:avLst/>
          </a:prstGeom>
        </p:spPr>
      </p:pic>
      <p:pic>
        <p:nvPicPr>
          <p:cNvPr id="30" name="Graphic 29" descr="Sleep with solid fill">
            <a:extLst>
              <a:ext uri="{FF2B5EF4-FFF2-40B4-BE49-F238E27FC236}">
                <a16:creationId xmlns:a16="http://schemas.microsoft.com/office/drawing/2014/main" id="{39856B26-1C31-FEB5-C1FC-F8B668DF3B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79007" y="3781142"/>
            <a:ext cx="689341" cy="689341"/>
          </a:xfrm>
          <a:prstGeom prst="rect">
            <a:avLst/>
          </a:prstGeom>
        </p:spPr>
      </p:pic>
      <p:pic>
        <p:nvPicPr>
          <p:cNvPr id="21" name="Graphic 20" descr="Storytelling with solid fill">
            <a:hlinkClick r:id="rId17" action="ppaction://hlinksldjump"/>
            <a:extLst>
              <a:ext uri="{FF2B5EF4-FFF2-40B4-BE49-F238E27FC236}">
                <a16:creationId xmlns:a16="http://schemas.microsoft.com/office/drawing/2014/main" id="{E014B140-4CD5-2C6A-F010-785024AC39B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305177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par>
                          <p:cTn id="8" fill="hold">
                            <p:stCondLst>
                              <p:cond delay="29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12">
                                            <p:txEl>
                                              <p:pRg st="5" end="5"/>
                                            </p:txEl>
                                          </p:spTgt>
                                        </p:tgtEl>
                                        <p:attrNameLst>
                                          <p:attrName>style.visibility</p:attrName>
                                        </p:attrNameLst>
                                      </p:cBhvr>
                                      <p:to>
                                        <p:strVal val="visible"/>
                                      </p:to>
                                    </p:set>
                                    <p:animEffect transition="in" filter="fade">
                                      <p:cBhvr>
                                        <p:cTn id="11" dur="500"/>
                                        <p:tgtEl>
                                          <p:spTgt spid="12">
                                            <p:txEl>
                                              <p:pRg st="5" end="5"/>
                                            </p:txEl>
                                          </p:spTgt>
                                        </p:tgtEl>
                                      </p:cBhvr>
                                    </p:animEffect>
                                  </p:childTnLst>
                                </p:cTn>
                              </p:par>
                            </p:childTnLst>
                          </p:cTn>
                        </p:par>
                        <p:par>
                          <p:cTn id="12" fill="hold">
                            <p:stCondLst>
                              <p:cond delay="8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7E464E4-D0F3-2039-5537-A280102333C4}"/>
              </a:ext>
            </a:extLst>
          </p:cNvPr>
          <p:cNvGrpSpPr/>
          <p:nvPr/>
        </p:nvGrpSpPr>
        <p:grpSpPr>
          <a:xfrm>
            <a:off x="0" y="-8626"/>
            <a:ext cx="12192000" cy="6866626"/>
            <a:chOff x="389049" y="0"/>
            <a:chExt cx="11288984" cy="6858000"/>
          </a:xfrm>
        </p:grpSpPr>
        <p:pic>
          <p:nvPicPr>
            <p:cNvPr id="12" name="Picture 11" descr="A close up of a white surface&#10;&#10;Description automatically generated with low confidence">
              <a:extLst>
                <a:ext uri="{FF2B5EF4-FFF2-40B4-BE49-F238E27FC236}">
                  <a16:creationId xmlns:a16="http://schemas.microsoft.com/office/drawing/2014/main" id="{D23A6E1A-A4F4-9C42-562C-1B646E1DF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3" name="Picture 12" descr="A close up of a white surface&#10;&#10;Description automatically generated with low confidence">
              <a:extLst>
                <a:ext uri="{FF2B5EF4-FFF2-40B4-BE49-F238E27FC236}">
                  <a16:creationId xmlns:a16="http://schemas.microsoft.com/office/drawing/2014/main" id="{A3392AD7-5079-6D75-190E-86CFDCB7C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4" name="Group 13">
            <a:extLst>
              <a:ext uri="{FF2B5EF4-FFF2-40B4-BE49-F238E27FC236}">
                <a16:creationId xmlns:a16="http://schemas.microsoft.com/office/drawing/2014/main" id="{EEEA9898-0646-242C-57B3-E6D2946B8FA9}"/>
              </a:ext>
            </a:extLst>
          </p:cNvPr>
          <p:cNvGrpSpPr/>
          <p:nvPr/>
        </p:nvGrpSpPr>
        <p:grpSpPr>
          <a:xfrm flipV="1">
            <a:off x="0" y="-17252"/>
            <a:ext cx="12192000" cy="6866626"/>
            <a:chOff x="0" y="-17252"/>
            <a:chExt cx="12192000" cy="6866626"/>
          </a:xfrm>
        </p:grpSpPr>
        <p:pic>
          <p:nvPicPr>
            <p:cNvPr id="16" name="Picture 15">
              <a:extLst>
                <a:ext uri="{FF2B5EF4-FFF2-40B4-BE49-F238E27FC236}">
                  <a16:creationId xmlns:a16="http://schemas.microsoft.com/office/drawing/2014/main" id="{737FEDD4-774E-11AD-13A2-2074AC92E7B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18" name="Picture 17">
              <a:extLst>
                <a:ext uri="{FF2B5EF4-FFF2-40B4-BE49-F238E27FC236}">
                  <a16:creationId xmlns:a16="http://schemas.microsoft.com/office/drawing/2014/main" id="{E716AD8F-C230-E8B6-4915-8366E2B31CF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grpSp>
        <p:nvGrpSpPr>
          <p:cNvPr id="15" name="Group 14">
            <a:extLst>
              <a:ext uri="{FF2B5EF4-FFF2-40B4-BE49-F238E27FC236}">
                <a16:creationId xmlns:a16="http://schemas.microsoft.com/office/drawing/2014/main" id="{FF8FBE8A-F5B9-0EF9-6897-9BE6CB67FBD8}"/>
              </a:ext>
            </a:extLst>
          </p:cNvPr>
          <p:cNvGrpSpPr/>
          <p:nvPr/>
        </p:nvGrpSpPr>
        <p:grpSpPr>
          <a:xfrm>
            <a:off x="25612" y="2530750"/>
            <a:ext cx="1004027" cy="1004027"/>
            <a:chOff x="3073857" y="2672157"/>
            <a:chExt cx="2672157" cy="2672157"/>
          </a:xfrm>
        </p:grpSpPr>
        <p:sp>
          <p:nvSpPr>
            <p:cNvPr id="17" name="Rectangle 16">
              <a:extLst>
                <a:ext uri="{FF2B5EF4-FFF2-40B4-BE49-F238E27FC236}">
                  <a16:creationId xmlns:a16="http://schemas.microsoft.com/office/drawing/2014/main" id="{61BB5D4F-9319-0EFB-3DA0-3D4C683C4655}"/>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picture containing text, picture frame&#10;&#10;Description automatically generated">
              <a:extLst>
                <a:ext uri="{FF2B5EF4-FFF2-40B4-BE49-F238E27FC236}">
                  <a16:creationId xmlns:a16="http://schemas.microsoft.com/office/drawing/2014/main" id="{4ACB7F66-2A47-5907-E55F-9D85D7698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34" name="TextBox 33">
            <a:extLst>
              <a:ext uri="{FF2B5EF4-FFF2-40B4-BE49-F238E27FC236}">
                <a16:creationId xmlns:a16="http://schemas.microsoft.com/office/drawing/2014/main" id="{5C4C897E-E9F8-9A37-CD41-26F171BE2AA5}"/>
              </a:ext>
            </a:extLst>
          </p:cNvPr>
          <p:cNvSpPr txBox="1"/>
          <p:nvPr/>
        </p:nvSpPr>
        <p:spPr>
          <a:xfrm>
            <a:off x="923021" y="653647"/>
            <a:ext cx="4537495" cy="467050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p:txBody>
      </p:sp>
      <p:pic>
        <p:nvPicPr>
          <p:cNvPr id="36" name="Picture 35" descr="Break Time Teodor the Cat">
            <a:extLst>
              <a:ext uri="{FF2B5EF4-FFF2-40B4-BE49-F238E27FC236}">
                <a16:creationId xmlns:a16="http://schemas.microsoft.com/office/drawing/2014/main" id="{58176820-7692-2A6E-0634-627ED9BDF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37" name="Picture 36" descr="Driving Pusheen">
            <a:extLst>
              <a:ext uri="{FF2B5EF4-FFF2-40B4-BE49-F238E27FC236}">
                <a16:creationId xmlns:a16="http://schemas.microsoft.com/office/drawing/2014/main" id="{CC81B559-B6A4-E6FD-A069-7DDA756AD4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38" name="Graphic 37" descr="Treasure Map with solid fill">
            <a:hlinkHover r:id="" action="ppaction://hlinkshowjump?jump=nextslide"/>
            <a:extLst>
              <a:ext uri="{FF2B5EF4-FFF2-40B4-BE49-F238E27FC236}">
                <a16:creationId xmlns:a16="http://schemas.microsoft.com/office/drawing/2014/main" id="{532D8A7C-D53B-18D4-1039-2C0EEEEC9F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363" y="4785677"/>
            <a:ext cx="626680" cy="626680"/>
          </a:xfrm>
          <a:prstGeom prst="rect">
            <a:avLst/>
          </a:prstGeom>
        </p:spPr>
      </p:pic>
      <p:pic>
        <p:nvPicPr>
          <p:cNvPr id="20" name="Graphic 19" descr="Storytelling with solid fill">
            <a:hlinkClick r:id="rId10" action="ppaction://hlinksldjump"/>
            <a:extLst>
              <a:ext uri="{FF2B5EF4-FFF2-40B4-BE49-F238E27FC236}">
                <a16:creationId xmlns:a16="http://schemas.microsoft.com/office/drawing/2014/main" id="{E582B155-7B40-54DD-7778-6EBEFA40E8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07643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34">
                                            <p:txEl>
                                              <p:pRg st="4" end="4"/>
                                            </p:txEl>
                                          </p:spTgt>
                                        </p:tgtEl>
                                        <p:attrNameLst>
                                          <p:attrName>style.visibility</p:attrName>
                                        </p:attrNameLst>
                                      </p:cBhvr>
                                      <p:to>
                                        <p:strVal val="visible"/>
                                      </p:to>
                                    </p:set>
                                    <p:animEffect transition="in" filter="fade">
                                      <p:cBhvr>
                                        <p:cTn id="7" dur="500"/>
                                        <p:tgtEl>
                                          <p:spTgt spid="34">
                                            <p:txEl>
                                              <p:pRg st="4" end="4"/>
                                            </p:txEl>
                                          </p:spTgt>
                                        </p:tgtEl>
                                      </p:cBhvr>
                                    </p:animEffect>
                                  </p:childTnLst>
                                </p:cTn>
                              </p:par>
                            </p:childTnLst>
                          </p:cTn>
                        </p:par>
                        <p:par>
                          <p:cTn id="8" fill="hold">
                            <p:stCondLst>
                              <p:cond delay="765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149829D-41EA-B76F-FCF1-AD4E55C53EDB}"/>
              </a:ext>
            </a:extLst>
          </p:cNvPr>
          <p:cNvGrpSpPr/>
          <p:nvPr/>
        </p:nvGrpSpPr>
        <p:grpSpPr>
          <a:xfrm>
            <a:off x="0" y="-8626"/>
            <a:ext cx="12192000" cy="6866626"/>
            <a:chOff x="389049" y="0"/>
            <a:chExt cx="11288984" cy="6858000"/>
          </a:xfrm>
        </p:grpSpPr>
        <p:pic>
          <p:nvPicPr>
            <p:cNvPr id="13" name="Picture 12" descr="A close up of a white surface&#10;&#10;Description automatically generated with low confidence">
              <a:extLst>
                <a:ext uri="{FF2B5EF4-FFF2-40B4-BE49-F238E27FC236}">
                  <a16:creationId xmlns:a16="http://schemas.microsoft.com/office/drawing/2014/main" id="{C82A5EE6-AA14-0CA3-A9DE-AC5D94062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4" name="Picture 13" descr="A close up of a white surface&#10;&#10;Description automatically generated with low confidence">
              <a:extLst>
                <a:ext uri="{FF2B5EF4-FFF2-40B4-BE49-F238E27FC236}">
                  <a16:creationId xmlns:a16="http://schemas.microsoft.com/office/drawing/2014/main" id="{90E1CA6C-CD82-ED91-E17F-13B9B942C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16" name="Group 15">
            <a:extLst>
              <a:ext uri="{FF2B5EF4-FFF2-40B4-BE49-F238E27FC236}">
                <a16:creationId xmlns:a16="http://schemas.microsoft.com/office/drawing/2014/main" id="{6F37BC70-1856-25B4-75BE-A27BF033CC77}"/>
              </a:ext>
            </a:extLst>
          </p:cNvPr>
          <p:cNvGrpSpPr/>
          <p:nvPr/>
        </p:nvGrpSpPr>
        <p:grpSpPr>
          <a:xfrm flipV="1">
            <a:off x="0" y="-17252"/>
            <a:ext cx="12192000" cy="6866626"/>
            <a:chOff x="0" y="-17252"/>
            <a:chExt cx="12192000" cy="6866626"/>
          </a:xfrm>
        </p:grpSpPr>
        <p:pic>
          <p:nvPicPr>
            <p:cNvPr id="19" name="Picture 18">
              <a:extLst>
                <a:ext uri="{FF2B5EF4-FFF2-40B4-BE49-F238E27FC236}">
                  <a16:creationId xmlns:a16="http://schemas.microsoft.com/office/drawing/2014/main" id="{3E3E2A67-1BCD-2487-D519-FD85E572D0F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0" name="Picture 19">
              <a:extLst>
                <a:ext uri="{FF2B5EF4-FFF2-40B4-BE49-F238E27FC236}">
                  <a16:creationId xmlns:a16="http://schemas.microsoft.com/office/drawing/2014/main" id="{3F006ECE-9221-DCC8-E66C-056B9EE65EA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45" name="TextBox 44">
            <a:extLst>
              <a:ext uri="{FF2B5EF4-FFF2-40B4-BE49-F238E27FC236}">
                <a16:creationId xmlns:a16="http://schemas.microsoft.com/office/drawing/2014/main" id="{79175FE4-922F-3011-4DBF-32CDDD74715F}"/>
              </a:ext>
            </a:extLst>
          </p:cNvPr>
          <p:cNvSpPr txBox="1"/>
          <p:nvPr/>
        </p:nvSpPr>
        <p:spPr>
          <a:xfrm>
            <a:off x="923021" y="653647"/>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a:p>
            <a:pPr>
              <a:lnSpc>
                <a:spcPct val="150000"/>
              </a:lnSpc>
            </a:pPr>
            <a:r>
              <a:rPr lang="en-ZA" sz="2000" dirty="0">
                <a:latin typeface="Freestyle Script" panose="030804020302050B0404" pitchFamily="66" charset="0"/>
              </a:rPr>
              <a:t>Anyway, I didn’t mess up today! The worst part was the 20km dirt road though. But it was fun. We had such a laugh with </a:t>
            </a:r>
            <a:endParaRPr lang="en-US" sz="2000" dirty="0">
              <a:latin typeface="Freestyle Script" panose="030804020302050B0404" pitchFamily="66" charset="0"/>
            </a:endParaRPr>
          </a:p>
        </p:txBody>
      </p:sp>
      <p:sp>
        <p:nvSpPr>
          <p:cNvPr id="46" name="TextBox 45">
            <a:extLst>
              <a:ext uri="{FF2B5EF4-FFF2-40B4-BE49-F238E27FC236}">
                <a16:creationId xmlns:a16="http://schemas.microsoft.com/office/drawing/2014/main" id="{C98319B2-EB42-6782-FF1E-BA6EF3908871}"/>
              </a:ext>
            </a:extLst>
          </p:cNvPr>
          <p:cNvSpPr txBox="1"/>
          <p:nvPr/>
        </p:nvSpPr>
        <p:spPr>
          <a:xfrm>
            <a:off x="6731484" y="662273"/>
            <a:ext cx="4537495" cy="515526"/>
          </a:xfrm>
          <a:prstGeom prst="rect">
            <a:avLst/>
          </a:prstGeom>
          <a:noFill/>
        </p:spPr>
        <p:txBody>
          <a:bodyPr wrap="square" rtlCol="0">
            <a:spAutoFit/>
          </a:bodyPr>
          <a:lstStyle/>
          <a:p>
            <a:pPr>
              <a:lnSpc>
                <a:spcPct val="150000"/>
              </a:lnSpc>
            </a:pPr>
            <a:r>
              <a:rPr lang="en-ZA" sz="2000" dirty="0">
                <a:latin typeface="Freestyle Script" panose="030804020302050B0404" pitchFamily="66" charset="0"/>
              </a:rPr>
              <a:t>all the bumps and potholes and everything. </a:t>
            </a:r>
          </a:p>
        </p:txBody>
      </p:sp>
      <p:pic>
        <p:nvPicPr>
          <p:cNvPr id="47" name="Picture 46" descr="Break Time Teodor the Cat">
            <a:extLst>
              <a:ext uri="{FF2B5EF4-FFF2-40B4-BE49-F238E27FC236}">
                <a16:creationId xmlns:a16="http://schemas.microsoft.com/office/drawing/2014/main" id="{1DDCBAD9-0B63-2047-1706-8676A66ED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48" name="Picture 47" descr="Driving Pusheen">
            <a:extLst>
              <a:ext uri="{FF2B5EF4-FFF2-40B4-BE49-F238E27FC236}">
                <a16:creationId xmlns:a16="http://schemas.microsoft.com/office/drawing/2014/main" id="{CBA465C1-AC82-DCA0-DE3F-6CD96DA4A1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49" name="Graphic 48" descr="Treasure Map with solid fill">
            <a:extLst>
              <a:ext uri="{FF2B5EF4-FFF2-40B4-BE49-F238E27FC236}">
                <a16:creationId xmlns:a16="http://schemas.microsoft.com/office/drawing/2014/main" id="{DE1A9E99-58D1-6D81-7459-A8F81F1E6B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4363" y="4785677"/>
            <a:ext cx="626680" cy="626680"/>
          </a:xfrm>
          <a:prstGeom prst="rect">
            <a:avLst/>
          </a:prstGeom>
        </p:spPr>
      </p:pic>
      <p:pic>
        <p:nvPicPr>
          <p:cNvPr id="52" name="Picture 51" descr="LOL Panda">
            <a:hlinkHover r:id="" action="ppaction://hlinkshowjump?jump=nextslide"/>
            <a:extLst>
              <a:ext uri="{FF2B5EF4-FFF2-40B4-BE49-F238E27FC236}">
                <a16:creationId xmlns:a16="http://schemas.microsoft.com/office/drawing/2014/main" id="{8201481C-EA46-C6DE-EC48-69A762D31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6143" y="5670568"/>
            <a:ext cx="788746" cy="788746"/>
          </a:xfrm>
          <a:prstGeom prst="rect">
            <a:avLst/>
          </a:prstGeom>
        </p:spPr>
      </p:pic>
      <p:pic>
        <p:nvPicPr>
          <p:cNvPr id="53" name="Graphic 52" descr="Speed bump with solid fill">
            <a:hlinkHover r:id="" action="ppaction://hlinkshowjump?jump=nextslide"/>
            <a:extLst>
              <a:ext uri="{FF2B5EF4-FFF2-40B4-BE49-F238E27FC236}">
                <a16:creationId xmlns:a16="http://schemas.microsoft.com/office/drawing/2014/main" id="{CD6831E9-2997-C226-DC91-536E59057A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4552" y="657203"/>
            <a:ext cx="630356" cy="630356"/>
          </a:xfrm>
          <a:prstGeom prst="rect">
            <a:avLst/>
          </a:prstGeom>
        </p:spPr>
      </p:pic>
      <p:grpSp>
        <p:nvGrpSpPr>
          <p:cNvPr id="55" name="Group 54">
            <a:extLst>
              <a:ext uri="{FF2B5EF4-FFF2-40B4-BE49-F238E27FC236}">
                <a16:creationId xmlns:a16="http://schemas.microsoft.com/office/drawing/2014/main" id="{7F94A862-D856-A71E-DF10-F1E255978F2F}"/>
              </a:ext>
            </a:extLst>
          </p:cNvPr>
          <p:cNvGrpSpPr/>
          <p:nvPr/>
        </p:nvGrpSpPr>
        <p:grpSpPr>
          <a:xfrm>
            <a:off x="25612" y="2530750"/>
            <a:ext cx="1004027" cy="1004027"/>
            <a:chOff x="3073857" y="2672157"/>
            <a:chExt cx="2672157" cy="2672157"/>
          </a:xfrm>
        </p:grpSpPr>
        <p:sp>
          <p:nvSpPr>
            <p:cNvPr id="56" name="Rectangle 55">
              <a:extLst>
                <a:ext uri="{FF2B5EF4-FFF2-40B4-BE49-F238E27FC236}">
                  <a16:creationId xmlns:a16="http://schemas.microsoft.com/office/drawing/2014/main" id="{BA5310A8-4A4D-F5C8-7FEC-549B110F7AFF}"/>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7" name="Picture 56" descr="A picture containing text, picture frame&#10;&#10;Description automatically generated">
              <a:extLst>
                <a:ext uri="{FF2B5EF4-FFF2-40B4-BE49-F238E27FC236}">
                  <a16:creationId xmlns:a16="http://schemas.microsoft.com/office/drawing/2014/main" id="{C1D0EDFF-6D12-5865-41C3-9AC8E02AB4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pic>
        <p:nvPicPr>
          <p:cNvPr id="23" name="Graphic 22" descr="Storytelling with solid fill">
            <a:hlinkClick r:id="rId13" action="ppaction://hlinksldjump"/>
            <a:extLst>
              <a:ext uri="{FF2B5EF4-FFF2-40B4-BE49-F238E27FC236}">
                <a16:creationId xmlns:a16="http://schemas.microsoft.com/office/drawing/2014/main" id="{BBF0BD0A-1465-8854-4BEB-15997124AA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87722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45">
                                            <p:txEl>
                                              <p:pRg st="5" end="5"/>
                                            </p:txEl>
                                          </p:spTgt>
                                        </p:tgtEl>
                                        <p:attrNameLst>
                                          <p:attrName>style.visibility</p:attrName>
                                        </p:attrNameLst>
                                      </p:cBhvr>
                                      <p:to>
                                        <p:strVal val="visible"/>
                                      </p:to>
                                    </p:set>
                                    <p:animEffect transition="in" filter="fade">
                                      <p:cBhvr>
                                        <p:cTn id="7" dur="500"/>
                                        <p:tgtEl>
                                          <p:spTgt spid="45">
                                            <p:txEl>
                                              <p:pRg st="5" end="5"/>
                                            </p:txEl>
                                          </p:spTgt>
                                        </p:tgtEl>
                                      </p:cBhvr>
                                    </p:animEffect>
                                  </p:childTnLst>
                                </p:cTn>
                              </p:par>
                            </p:childTnLst>
                          </p:cTn>
                        </p:par>
                        <p:par>
                          <p:cTn id="8" fill="hold">
                            <p:stCondLst>
                              <p:cond delay="5150"/>
                            </p:stCondLst>
                            <p:childTnLst>
                              <p:par>
                                <p:cTn id="9" presetID="10" presetClass="entr" presetSubtype="0" fill="hold" nodeType="afterEffect">
                                  <p:stCondLst>
                                    <p:cond delay="0"/>
                                  </p:stCondLst>
                                  <p:iterate type="lt">
                                    <p:tmPct val="10000"/>
                                  </p:iterate>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74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7BDE9C2-56A4-69ED-8DAB-BB6249227CF1}"/>
              </a:ext>
            </a:extLst>
          </p:cNvPr>
          <p:cNvGrpSpPr/>
          <p:nvPr/>
        </p:nvGrpSpPr>
        <p:grpSpPr>
          <a:xfrm>
            <a:off x="0" y="-8626"/>
            <a:ext cx="12192000" cy="6866626"/>
            <a:chOff x="389049" y="0"/>
            <a:chExt cx="11288984" cy="6858000"/>
          </a:xfrm>
        </p:grpSpPr>
        <p:pic>
          <p:nvPicPr>
            <p:cNvPr id="14" name="Picture 13" descr="A close up of a white surface&#10;&#10;Description automatically generated with low confidence">
              <a:extLst>
                <a:ext uri="{FF2B5EF4-FFF2-40B4-BE49-F238E27FC236}">
                  <a16:creationId xmlns:a16="http://schemas.microsoft.com/office/drawing/2014/main" id="{A62C349C-4D73-DF81-6FCF-96DC73077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49" y="0"/>
              <a:ext cx="5644492" cy="6858000"/>
            </a:xfrm>
            <a:prstGeom prst="rect">
              <a:avLst/>
            </a:prstGeom>
          </p:spPr>
        </p:pic>
        <p:pic>
          <p:nvPicPr>
            <p:cNvPr id="16" name="Picture 15" descr="A close up of a white surface&#10;&#10;Description automatically generated with low confidence">
              <a:extLst>
                <a:ext uri="{FF2B5EF4-FFF2-40B4-BE49-F238E27FC236}">
                  <a16:creationId xmlns:a16="http://schemas.microsoft.com/office/drawing/2014/main" id="{0BF55C46-5533-FA84-54ED-0D35C4D7A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3541" y="0"/>
              <a:ext cx="5644492" cy="6858000"/>
            </a:xfrm>
            <a:prstGeom prst="rect">
              <a:avLst/>
            </a:prstGeom>
          </p:spPr>
        </p:pic>
      </p:grpSp>
      <p:grpSp>
        <p:nvGrpSpPr>
          <p:cNvPr id="20" name="Group 19">
            <a:extLst>
              <a:ext uri="{FF2B5EF4-FFF2-40B4-BE49-F238E27FC236}">
                <a16:creationId xmlns:a16="http://schemas.microsoft.com/office/drawing/2014/main" id="{A8EC30BC-1DF3-3283-B94F-0F3B9AA5B906}"/>
              </a:ext>
            </a:extLst>
          </p:cNvPr>
          <p:cNvGrpSpPr/>
          <p:nvPr/>
        </p:nvGrpSpPr>
        <p:grpSpPr>
          <a:xfrm flipV="1">
            <a:off x="0" y="-17252"/>
            <a:ext cx="12192000" cy="6866626"/>
            <a:chOff x="0" y="-17252"/>
            <a:chExt cx="12192000" cy="6866626"/>
          </a:xfrm>
        </p:grpSpPr>
        <p:pic>
          <p:nvPicPr>
            <p:cNvPr id="21" name="Picture 20">
              <a:extLst>
                <a:ext uri="{FF2B5EF4-FFF2-40B4-BE49-F238E27FC236}">
                  <a16:creationId xmlns:a16="http://schemas.microsoft.com/office/drawing/2014/main" id="{D51EDD6B-D7E2-A3DF-CBAF-54B0F3FFDE8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0" y="-8626"/>
              <a:ext cx="6096000" cy="6858000"/>
            </a:xfrm>
            <a:prstGeom prst="rect">
              <a:avLst/>
            </a:prstGeom>
          </p:spPr>
        </p:pic>
        <p:pic>
          <p:nvPicPr>
            <p:cNvPr id="22" name="Picture 21">
              <a:extLst>
                <a:ext uri="{FF2B5EF4-FFF2-40B4-BE49-F238E27FC236}">
                  <a16:creationId xmlns:a16="http://schemas.microsoft.com/office/drawing/2014/main" id="{76F327CE-8281-3C7C-CB6A-EE89734EB3D5}"/>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artisticPaintBrush/>
                      </a14:imgEffect>
                    </a14:imgLayer>
                  </a14:imgProps>
                </a:ext>
              </a:extLst>
            </a:blip>
            <a:stretch>
              <a:fillRect/>
            </a:stretch>
          </p:blipFill>
          <p:spPr>
            <a:xfrm flipH="1">
              <a:off x="6096000" y="-17252"/>
              <a:ext cx="6096000" cy="6858000"/>
            </a:xfrm>
            <a:prstGeom prst="rect">
              <a:avLst/>
            </a:prstGeom>
          </p:spPr>
        </p:pic>
      </p:grpSp>
      <p:sp>
        <p:nvSpPr>
          <p:cNvPr id="38" name="TextBox 37">
            <a:extLst>
              <a:ext uri="{FF2B5EF4-FFF2-40B4-BE49-F238E27FC236}">
                <a16:creationId xmlns:a16="http://schemas.microsoft.com/office/drawing/2014/main" id="{80FAB3E7-581C-B2A9-586F-1190D40402E4}"/>
              </a:ext>
            </a:extLst>
          </p:cNvPr>
          <p:cNvSpPr txBox="1"/>
          <p:nvPr/>
        </p:nvSpPr>
        <p:spPr>
          <a:xfrm>
            <a:off x="923021" y="653647"/>
            <a:ext cx="4537495" cy="5593839"/>
          </a:xfrm>
          <a:prstGeom prst="rect">
            <a:avLst/>
          </a:prstGeom>
          <a:noFill/>
        </p:spPr>
        <p:txBody>
          <a:bodyPr wrap="square" rtlCol="0">
            <a:spAutoFit/>
          </a:bodyPr>
          <a:lstStyle/>
          <a:p>
            <a:pPr algn="r">
              <a:lnSpc>
                <a:spcPct val="150000"/>
              </a:lnSpc>
            </a:pPr>
            <a:r>
              <a:rPr lang="en-US" sz="2000" dirty="0">
                <a:latin typeface="Freestyle Script" panose="030804020302050B0404" pitchFamily="66" charset="0"/>
              </a:rPr>
              <a:t>Thursday, 12</a:t>
            </a:r>
            <a:r>
              <a:rPr lang="en-US" sz="2000" baseline="30000" dirty="0">
                <a:latin typeface="Freestyle Script" panose="030804020302050B0404" pitchFamily="66" charset="0"/>
              </a:rPr>
              <a:t>th</a:t>
            </a:r>
            <a:r>
              <a:rPr lang="en-US" sz="2000" dirty="0">
                <a:latin typeface="Freestyle Script" panose="030804020302050B0404" pitchFamily="66" charset="0"/>
              </a:rPr>
              <a:t> August 2000</a:t>
            </a:r>
          </a:p>
          <a:p>
            <a:pPr>
              <a:lnSpc>
                <a:spcPct val="150000"/>
              </a:lnSpc>
            </a:pPr>
            <a:r>
              <a:rPr lang="en-US" sz="2000" dirty="0">
                <a:latin typeface="Freestyle Script" panose="030804020302050B0404" pitchFamily="66" charset="0"/>
              </a:rPr>
              <a:t>Today we left for our vacation. </a:t>
            </a:r>
          </a:p>
          <a:p>
            <a:pPr>
              <a:lnSpc>
                <a:spcPct val="150000"/>
              </a:lnSpc>
            </a:pPr>
            <a:r>
              <a:rPr lang="en-US" sz="2000" dirty="0">
                <a:latin typeface="Freestyle Script" panose="030804020302050B0404" pitchFamily="66" charset="0"/>
              </a:rPr>
              <a:t>Mummy couldn’t come because she stayed home to look after Daddy. I was worried it would be weird. I’m not the most social person, whether they’re my sisters or not, it’s difficult…</a:t>
            </a:r>
            <a:endParaRPr lang="en-ZA" sz="2000" dirty="0">
              <a:latin typeface="Freestyle Script" panose="030804020302050B0404" pitchFamily="66" charset="0"/>
            </a:endParaRPr>
          </a:p>
          <a:p>
            <a:pPr>
              <a:lnSpc>
                <a:spcPct val="150000"/>
              </a:lnSpc>
            </a:pPr>
            <a:r>
              <a:rPr lang="en-ZA" sz="2000" dirty="0">
                <a:latin typeface="Freestyle Script" panose="030804020302050B0404" pitchFamily="66" charset="0"/>
              </a:rPr>
              <a:t>Today was fine, fun actually. The car ride was entertaining. It was a really long drive though.</a:t>
            </a:r>
          </a:p>
          <a:p>
            <a:pPr>
              <a:lnSpc>
                <a:spcPct val="150000"/>
              </a:lnSpc>
            </a:pPr>
            <a:r>
              <a:rPr lang="en-ZA" sz="2000" dirty="0">
                <a:latin typeface="Freestyle Script" panose="030804020302050B0404" pitchFamily="66" charset="0"/>
              </a:rPr>
              <a:t>I was the designated navigator, which surprised me cos they usually say I’m bad at directions. I’m not though, I just get so nervous that I just say yes to everything they ask.</a:t>
            </a:r>
          </a:p>
          <a:p>
            <a:pPr>
              <a:lnSpc>
                <a:spcPct val="150000"/>
              </a:lnSpc>
            </a:pPr>
            <a:r>
              <a:rPr lang="en-ZA" sz="2000" dirty="0">
                <a:latin typeface="Freestyle Script" panose="030804020302050B0404" pitchFamily="66" charset="0"/>
              </a:rPr>
              <a:t>Anyway, I didn’t mess up today! The worst part was the 20km dirt road though. But it was fun. We had such a laugh with </a:t>
            </a:r>
            <a:endParaRPr lang="en-US" sz="2000" dirty="0">
              <a:latin typeface="Freestyle Script" panose="030804020302050B0404" pitchFamily="66" charset="0"/>
            </a:endParaRPr>
          </a:p>
        </p:txBody>
      </p:sp>
      <p:pic>
        <p:nvPicPr>
          <p:cNvPr id="40" name="Picture 39" descr="Break Time Teodor the Cat">
            <a:extLst>
              <a:ext uri="{FF2B5EF4-FFF2-40B4-BE49-F238E27FC236}">
                <a16:creationId xmlns:a16="http://schemas.microsoft.com/office/drawing/2014/main" id="{4AB15D45-D1E9-A5C5-B12B-6D27064D3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460" y="1139784"/>
            <a:ext cx="619200" cy="619200"/>
          </a:xfrm>
          <a:prstGeom prst="rect">
            <a:avLst/>
          </a:prstGeom>
        </p:spPr>
      </p:pic>
      <p:pic>
        <p:nvPicPr>
          <p:cNvPr id="41" name="Picture 40" descr="Driving Pusheen">
            <a:extLst>
              <a:ext uri="{FF2B5EF4-FFF2-40B4-BE49-F238E27FC236}">
                <a16:creationId xmlns:a16="http://schemas.microsoft.com/office/drawing/2014/main" id="{A898A393-341B-69D4-A1CB-8D42141BB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2720" y="3355185"/>
            <a:ext cx="626679" cy="626679"/>
          </a:xfrm>
          <a:prstGeom prst="rect">
            <a:avLst/>
          </a:prstGeom>
        </p:spPr>
      </p:pic>
      <p:pic>
        <p:nvPicPr>
          <p:cNvPr id="42" name="Graphic 41" descr="Treasure Map with solid fill">
            <a:extLst>
              <a:ext uri="{FF2B5EF4-FFF2-40B4-BE49-F238E27FC236}">
                <a16:creationId xmlns:a16="http://schemas.microsoft.com/office/drawing/2014/main" id="{87253491-453B-AB67-19CE-EFB86E103A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4363" y="4785677"/>
            <a:ext cx="626680" cy="626680"/>
          </a:xfrm>
          <a:prstGeom prst="rect">
            <a:avLst/>
          </a:prstGeom>
        </p:spPr>
      </p:pic>
      <p:pic>
        <p:nvPicPr>
          <p:cNvPr id="45" name="Picture 44" descr="LOL Panda">
            <a:extLst>
              <a:ext uri="{FF2B5EF4-FFF2-40B4-BE49-F238E27FC236}">
                <a16:creationId xmlns:a16="http://schemas.microsoft.com/office/drawing/2014/main" id="{B68A5082-1ECF-18D1-88F6-095E1D1679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6143" y="5670568"/>
            <a:ext cx="788746" cy="788746"/>
          </a:xfrm>
          <a:prstGeom prst="rect">
            <a:avLst/>
          </a:prstGeom>
        </p:spPr>
      </p:pic>
      <p:grpSp>
        <p:nvGrpSpPr>
          <p:cNvPr id="48" name="Group 47">
            <a:extLst>
              <a:ext uri="{FF2B5EF4-FFF2-40B4-BE49-F238E27FC236}">
                <a16:creationId xmlns:a16="http://schemas.microsoft.com/office/drawing/2014/main" id="{CF21E539-D4CF-DCFC-D852-8F75FC5562BA}"/>
              </a:ext>
            </a:extLst>
          </p:cNvPr>
          <p:cNvGrpSpPr/>
          <p:nvPr/>
        </p:nvGrpSpPr>
        <p:grpSpPr>
          <a:xfrm>
            <a:off x="25612" y="2530750"/>
            <a:ext cx="1004027" cy="1004027"/>
            <a:chOff x="3073857" y="2672157"/>
            <a:chExt cx="2672157" cy="2672157"/>
          </a:xfrm>
        </p:grpSpPr>
        <p:sp>
          <p:nvSpPr>
            <p:cNvPr id="49" name="Rectangle 48">
              <a:extLst>
                <a:ext uri="{FF2B5EF4-FFF2-40B4-BE49-F238E27FC236}">
                  <a16:creationId xmlns:a16="http://schemas.microsoft.com/office/drawing/2014/main" id="{E129C948-B6AD-4CB6-8E7F-ADD034E422DD}"/>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0" name="Picture 49" descr="A picture containing text, picture frame&#10;&#10;Description automatically generated">
              <a:extLst>
                <a:ext uri="{FF2B5EF4-FFF2-40B4-BE49-F238E27FC236}">
                  <a16:creationId xmlns:a16="http://schemas.microsoft.com/office/drawing/2014/main" id="{69C2B72E-1E00-4E57-478E-73F758CDEC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grpSp>
        <p:nvGrpSpPr>
          <p:cNvPr id="54" name="Group 53">
            <a:extLst>
              <a:ext uri="{FF2B5EF4-FFF2-40B4-BE49-F238E27FC236}">
                <a16:creationId xmlns:a16="http://schemas.microsoft.com/office/drawing/2014/main" id="{895BCBD9-DA82-87C3-DDB4-0BE853AE213A}"/>
              </a:ext>
            </a:extLst>
          </p:cNvPr>
          <p:cNvGrpSpPr/>
          <p:nvPr/>
        </p:nvGrpSpPr>
        <p:grpSpPr>
          <a:xfrm>
            <a:off x="11054502" y="2530750"/>
            <a:ext cx="1004027" cy="1004027"/>
            <a:chOff x="3073857" y="2672157"/>
            <a:chExt cx="2672157" cy="2672157"/>
          </a:xfrm>
        </p:grpSpPr>
        <p:sp>
          <p:nvSpPr>
            <p:cNvPr id="55" name="Rectangle 54">
              <a:extLst>
                <a:ext uri="{FF2B5EF4-FFF2-40B4-BE49-F238E27FC236}">
                  <a16:creationId xmlns:a16="http://schemas.microsoft.com/office/drawing/2014/main" id="{9741DF46-70B8-9D6D-44C0-E9BB5E4B0125}"/>
                </a:ext>
              </a:extLst>
            </p:cNvPr>
            <p:cNvSpPr/>
            <p:nvPr/>
          </p:nvSpPr>
          <p:spPr>
            <a:xfrm>
              <a:off x="3560305" y="2988224"/>
              <a:ext cx="1699260" cy="185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6" name="Picture 55" descr="A picture containing text, picture frame&#10;&#10;Description automatically generated">
              <a:hlinkHover r:id="" action="ppaction://hlinkshowjump?jump=nextslide"/>
              <a:extLst>
                <a:ext uri="{FF2B5EF4-FFF2-40B4-BE49-F238E27FC236}">
                  <a16:creationId xmlns:a16="http://schemas.microsoft.com/office/drawing/2014/main" id="{8AB5131D-8730-60D7-99CD-BF9BD3493F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3857" y="2672157"/>
              <a:ext cx="2672157" cy="2672157"/>
            </a:xfrm>
            <a:prstGeom prst="rect">
              <a:avLst/>
            </a:prstGeom>
          </p:spPr>
        </p:pic>
      </p:grpSp>
      <p:sp>
        <p:nvSpPr>
          <p:cNvPr id="57" name="TextBox 56">
            <a:extLst>
              <a:ext uri="{FF2B5EF4-FFF2-40B4-BE49-F238E27FC236}">
                <a16:creationId xmlns:a16="http://schemas.microsoft.com/office/drawing/2014/main" id="{F6EDD88D-68A8-B28D-131F-12BA2F6B1027}"/>
              </a:ext>
            </a:extLst>
          </p:cNvPr>
          <p:cNvSpPr txBox="1"/>
          <p:nvPr/>
        </p:nvSpPr>
        <p:spPr>
          <a:xfrm>
            <a:off x="6731484" y="662273"/>
            <a:ext cx="4537495" cy="2362185"/>
          </a:xfrm>
          <a:prstGeom prst="rect">
            <a:avLst/>
          </a:prstGeom>
          <a:noFill/>
        </p:spPr>
        <p:txBody>
          <a:bodyPr wrap="square" rtlCol="0">
            <a:spAutoFit/>
          </a:bodyPr>
          <a:lstStyle/>
          <a:p>
            <a:pPr>
              <a:lnSpc>
                <a:spcPct val="150000"/>
              </a:lnSpc>
            </a:pPr>
            <a:r>
              <a:rPr lang="en-ZA" sz="2000" dirty="0">
                <a:latin typeface="Freestyle Script" panose="030804020302050B0404" pitchFamily="66" charset="0"/>
              </a:rPr>
              <a:t>all the bumps and potholes and everything. </a:t>
            </a:r>
          </a:p>
          <a:p>
            <a:pPr>
              <a:lnSpc>
                <a:spcPct val="150000"/>
              </a:lnSpc>
            </a:pPr>
            <a:r>
              <a:rPr lang="en-US" sz="2000" dirty="0">
                <a:latin typeface="Freestyle Script" panose="030804020302050B0404" pitchFamily="66" charset="0"/>
              </a:rPr>
              <a:t>We didn’t do all that much once we settled down. We watched a movie. It was quite intense, but it was nice! I liked the feminism aspects of it a lot. It’s been such a long time since I’ve had a chance to watch a movie with them…</a:t>
            </a:r>
          </a:p>
        </p:txBody>
      </p:sp>
      <p:pic>
        <p:nvPicPr>
          <p:cNvPr id="58" name="Picture 57" descr="Pop Corn Pusheen">
            <a:hlinkHover r:id="rId11" action="ppaction://hlinksldjump"/>
            <a:extLst>
              <a:ext uri="{FF2B5EF4-FFF2-40B4-BE49-F238E27FC236}">
                <a16:creationId xmlns:a16="http://schemas.microsoft.com/office/drawing/2014/main" id="{7D6959F3-F0B9-C16F-E2AA-6ED39CBFF3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6852" y="2436077"/>
            <a:ext cx="695400" cy="695400"/>
          </a:xfrm>
          <a:prstGeom prst="rect">
            <a:avLst/>
          </a:prstGeom>
        </p:spPr>
      </p:pic>
      <p:pic>
        <p:nvPicPr>
          <p:cNvPr id="59" name="Graphic 58" descr="Speed bump with solid fill">
            <a:extLst>
              <a:ext uri="{FF2B5EF4-FFF2-40B4-BE49-F238E27FC236}">
                <a16:creationId xmlns:a16="http://schemas.microsoft.com/office/drawing/2014/main" id="{2E2C1CA5-0528-C7FA-355E-DFBC0D72E59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44552" y="657203"/>
            <a:ext cx="630356" cy="630356"/>
          </a:xfrm>
          <a:prstGeom prst="rect">
            <a:avLst/>
          </a:prstGeom>
        </p:spPr>
      </p:pic>
      <p:pic>
        <p:nvPicPr>
          <p:cNvPr id="23" name="Graphic 22" descr="Storytelling with solid fill">
            <a:hlinkClick r:id="rId15" action="ppaction://hlinksldjump"/>
            <a:extLst>
              <a:ext uri="{FF2B5EF4-FFF2-40B4-BE49-F238E27FC236}">
                <a16:creationId xmlns:a16="http://schemas.microsoft.com/office/drawing/2014/main" id="{7EBE1001-FAEF-E921-E44F-451B0FDF01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44372" y="6116128"/>
            <a:ext cx="602412" cy="602412"/>
          </a:xfrm>
          <a:prstGeom prst="rect">
            <a:avLst/>
          </a:prstGeom>
        </p:spPr>
      </p:pic>
    </p:spTree>
    <p:extLst>
      <p:ext uri="{BB962C8B-B14F-4D97-AF65-F5344CB8AC3E}">
        <p14:creationId xmlns:p14="http://schemas.microsoft.com/office/powerpoint/2010/main" val="2243032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57">
                                            <p:txEl>
                                              <p:pRg st="1" end="1"/>
                                            </p:txEl>
                                          </p:spTgt>
                                        </p:tgtEl>
                                        <p:attrNameLst>
                                          <p:attrName>style.visibility</p:attrName>
                                        </p:attrNameLst>
                                      </p:cBhvr>
                                      <p:to>
                                        <p:strVal val="visible"/>
                                      </p:to>
                                    </p:set>
                                    <p:animEffect transition="in" filter="fade">
                                      <p:cBhvr>
                                        <p:cTn id="7" dur="500"/>
                                        <p:tgtEl>
                                          <p:spTgt spid="57">
                                            <p:txEl>
                                              <p:pRg st="1" end="1"/>
                                            </p:txEl>
                                          </p:spTgt>
                                        </p:tgtEl>
                                      </p:cBhvr>
                                    </p:animEffect>
                                  </p:childTnLst>
                                </p:cTn>
                              </p:par>
                            </p:childTnLst>
                          </p:cTn>
                        </p:par>
                        <p:par>
                          <p:cTn id="8" fill="hold">
                            <p:stCondLst>
                              <p:cond delay="9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par>
                                <p:cTn id="12" presetID="10"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docProps/app.xml><?xml version="1.0" encoding="utf-8"?>
<Properties xmlns="http://schemas.openxmlformats.org/officeDocument/2006/extended-properties" xmlns:vt="http://schemas.openxmlformats.org/officeDocument/2006/docPropsVTypes">
  <Template>Integral</Template>
  <TotalTime>1280</TotalTime>
  <Words>8723</Words>
  <Application>Microsoft Office PowerPoint</Application>
  <PresentationFormat>Widescreen</PresentationFormat>
  <Paragraphs>367</Paragraphs>
  <Slides>64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Cavolini</vt:lpstr>
      <vt:lpstr>Freestyle Script</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Payal Chana</dc:creator>
  <cp:lastModifiedBy>Payal Chana</cp:lastModifiedBy>
  <cp:revision>561</cp:revision>
  <dcterms:created xsi:type="dcterms:W3CDTF">2022-04-30T18:30:57Z</dcterms:created>
  <dcterms:modified xsi:type="dcterms:W3CDTF">2022-06-13T20:13:29Z</dcterms:modified>
</cp:coreProperties>
</file>